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a511f1c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a511f1c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a511f1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a511f1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a511f1c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a511f1c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a511f1c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a511f1c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511f1c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511f1c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a511f1c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a511f1c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a511f1c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a511f1c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a511f1c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a511f1c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0483" l="13349" r="7568" t="14475"/>
          <a:stretch/>
        </p:blipFill>
        <p:spPr>
          <a:xfrm>
            <a:off x="-64025" y="-51113"/>
            <a:ext cx="9828451" cy="5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1177" l="11808" r="12105" t="14599"/>
          <a:stretch/>
        </p:blipFill>
        <p:spPr>
          <a:xfrm>
            <a:off x="0" y="0"/>
            <a:ext cx="937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0" y="0"/>
            <a:ext cx="9144000" cy="515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1172" l="12513" r="9762" t="14395"/>
          <a:stretch/>
        </p:blipFill>
        <p:spPr>
          <a:xfrm>
            <a:off x="0" y="0"/>
            <a:ext cx="9548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1176" l="10412" r="12681" t="14810"/>
          <a:stretch/>
        </p:blipFill>
        <p:spPr>
          <a:xfrm>
            <a:off x="-109588" y="0"/>
            <a:ext cx="9501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1176" l="12274" r="8486" t="14810"/>
          <a:stretch/>
        </p:blipFill>
        <p:spPr>
          <a:xfrm>
            <a:off x="0" y="-42700"/>
            <a:ext cx="9870821" cy="518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6409" l="9006" r="11293" t="1646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7592" l="11343" r="14898" t="15637"/>
          <a:stretch/>
        </p:blipFill>
        <p:spPr>
          <a:xfrm>
            <a:off x="0" y="0"/>
            <a:ext cx="9144000" cy="535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