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5" r:id="rId6"/>
    <p:sldId id="267" r:id="rId7"/>
    <p:sldId id="271" r:id="rId8"/>
    <p:sldId id="270" r:id="rId9"/>
    <p:sldId id="268" r:id="rId10"/>
    <p:sldId id="269" r:id="rId11"/>
  </p:sldIdLst>
  <p:sldSz cx="12192000" cy="6858000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Century Schoolbook" pitchFamily="18" charset="0"/>
      <p:regular r:id="rId17"/>
      <p:bold r:id="rId18"/>
      <p:italic r:id="rId19"/>
      <p:boldItalic r:id="rId20"/>
    </p:embeddedFont>
    <p:embeddedFont>
      <p:font typeface="Wingdings 2" pitchFamily="18" charset="2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F4RPJcp1xxVeZPhwfGjA+00IW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6D2DFD6-DC8D-4B1C-813D-0F039A0BF058}">
  <a:tblStyle styleId="{F6D2DFD6-DC8D-4B1C-813D-0F039A0BF0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82" autoAdjust="0"/>
    <p:restoredTop sz="94660"/>
  </p:normalViewPr>
  <p:slideViewPr>
    <p:cSldViewPr>
      <p:cViewPr varScale="1">
        <p:scale>
          <a:sx n="68" d="100"/>
          <a:sy n="68" d="100"/>
        </p:scale>
        <p:origin x="-1092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tensorflow/placeholders" TargetMode="External"/><Relationship Id="rId2" Type="http://schemas.openxmlformats.org/officeDocument/2006/relationships/hyperlink" Target="https://developer.hashicorp.com/terraform/language/functions/templatef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4294967295"/>
          </p:nvPr>
        </p:nvSpPr>
        <p:spPr>
          <a:xfrm>
            <a:off x="1600200" y="2971800"/>
            <a:ext cx="10591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b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b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200" b="0" dirty="0">
                <a:latin typeface="Times New Roman"/>
                <a:ea typeface="Times New Roman"/>
                <a:cs typeface="Times New Roman"/>
                <a:sym typeface="Times New Roman"/>
              </a:rPr>
              <a:t>Presented by:- </a:t>
            </a:r>
            <a:endParaRPr lang="en-IN" sz="2200" b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200" b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200" b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   Jampala Triveni                                 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200" b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   Errabelly Archana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200" b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   Motapothula Vyshnavi                      Under the guidence of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200" b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   Thatikonda Lavanya                             Debashree Mishra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200" b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   Vadisa Gayathri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200" b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</a:t>
            </a:r>
            <a:r>
              <a:rPr lang="en-IN" sz="2900" b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" descr="Capgemini reveals new logo to mark 50th anniversary | B2B Marke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5785" y="6112042"/>
            <a:ext cx="2986216" cy="74595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650240"/>
            <a:ext cx="12192000" cy="1927654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solidFill>
                  <a:schemeClr val="lt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TEMPLATE EXECUTION SOFTWARE</a:t>
            </a:r>
            <a:endParaRPr sz="4400" b="0" i="0" u="none" strike="noStrike" cap="none">
              <a:solidFill>
                <a:schemeClr val="lt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www.slideteam.net/media/catalog/product/cache/1280x720/t/h/thank_you_presentation_images_Slide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9144000" cy="5943601"/>
          </a:xfrm>
          <a:prstGeom prst="rect">
            <a:avLst/>
          </a:prstGeom>
          <a:noFill/>
        </p:spPr>
      </p:pic>
      <p:pic>
        <p:nvPicPr>
          <p:cNvPr id="3" name="Google Shape;101;p3" descr="Capgemini reveals new logo to mark 50th anniversary | B2B Marke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2217" y="6112042"/>
            <a:ext cx="3109784" cy="74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</a:rPr>
              <a:t>TEAM MEMBERS</a:t>
            </a:r>
            <a:endParaRPr lang="en-US" sz="4400" dirty="0">
              <a:solidFill>
                <a:schemeClr val="accent3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32000" y="2286002"/>
          <a:ext cx="8128000" cy="312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064000"/>
                <a:gridCol w="406400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EMPLOYEE 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JAMPALA  TRIVENI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46281047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ERRABELLY</a:t>
                      </a:r>
                      <a:r>
                        <a:rPr lang="en-US" baseline="0" dirty="0" smtClean="0"/>
                        <a:t>  ARCHANA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46281039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MOTAPOTHULA VHYSHNAVI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46282014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THATIKONDA LAVANYA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46282012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VADISA GAYATHRI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46281049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82" name="AutoShape 2" descr="Capgemini Logo Logo and symbol, meaning, history,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Google Shape;85;p1" descr="Capgemini reveals new logo to mark 50th anniversary | B2B Marke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5784" y="6112043"/>
            <a:ext cx="2986216" cy="74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</a:rPr>
              <a:t>CONTENTS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Tools and  Contribution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template and placeholder</a:t>
            </a:r>
          </a:p>
          <a:p>
            <a:r>
              <a:rPr lang="en-US" dirty="0" smtClean="0"/>
              <a:t>Diagramatic Representation</a:t>
            </a:r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Reference</a:t>
            </a:r>
          </a:p>
          <a:p>
            <a:endParaRPr lang="en-US" dirty="0" smtClean="0"/>
          </a:p>
        </p:txBody>
      </p:sp>
      <p:sp>
        <p:nvSpPr>
          <p:cNvPr id="3074" name="AutoShape 2" descr="Capgemini Logo Logo and symbol, meaning, history,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Google Shape;101;p3" descr="Capgemini reveals new logo to mark 50th anniversary | B2B Marketi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2217" y="6112042"/>
            <a:ext cx="3109784" cy="74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sz="quarter" idx="1"/>
          </p:nvPr>
        </p:nvSpPr>
        <p:spPr>
          <a:xfrm>
            <a:off x="120316" y="1816769"/>
            <a:ext cx="12071684" cy="5041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Tools :-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Ubuntu Linux as platform.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 </a:t>
            </a:r>
            <a:r>
              <a:rPr lang="en-IN" sz="2000" b="0" i="0" u="none" strike="noStrike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languge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900"/>
              <a:buFont typeface="Arial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Makefile is use for compilation.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Gcov is used to check code coverage.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Valgrind to find memory leaks.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Splint is used for static analysis.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GCC is an optimizing compiler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q"/>
            </a:pPr>
            <a:r>
              <a:rPr lang="en-I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Jampala Triveni    -   Coding Skeleton&amp; Code Unit Test Cases</a:t>
            </a:r>
            <a:endParaRPr sz="200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Wingdings" pitchFamily="2" charset="2"/>
              <a:buChar char="q"/>
            </a:pPr>
            <a:r>
              <a:rPr lang="en-I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Errabelly Archana-    Coding Skeleton&amp; Code Unit Test Cases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q"/>
            </a:pPr>
            <a:r>
              <a:rPr lang="en-IN" sz="2000" dirty="0" smtClean="0">
                <a:latin typeface="Times New Roman"/>
                <a:cs typeface="Times New Roman"/>
                <a:sym typeface="Times New Roman"/>
              </a:rPr>
              <a:t>   Motapothula Vyshnavi  - Coding Unit Test Cases&amp; Update Of UT&amp;IT Document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Wingdings" pitchFamily="2" charset="2"/>
              <a:buChar char="q"/>
            </a:pPr>
            <a:r>
              <a:rPr lang="en-IN" sz="2000" dirty="0" smtClean="0">
                <a:latin typeface="Times New Roman"/>
                <a:cs typeface="Times New Roman"/>
                <a:sym typeface="Times New Roman"/>
              </a:rPr>
              <a:t>   Thatikonda Lavanya - Update Of UT&amp;IT Document &amp;Editing Design Document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q"/>
            </a:pPr>
            <a:r>
              <a:rPr lang="en-IN" sz="2000" dirty="0" smtClean="0">
                <a:latin typeface="Times New Roman"/>
                <a:cs typeface="Times New Roman"/>
                <a:sym typeface="Times New Roman"/>
              </a:rPr>
              <a:t>   Vadisa Gayathri  -     Editing  Design Documents &amp; MOM</a:t>
            </a:r>
            <a:endParaRPr sz="2000"/>
          </a:p>
        </p:txBody>
      </p:sp>
      <p:pic>
        <p:nvPicPr>
          <p:cNvPr id="101" name="Google Shape;101;p3" descr="Capgemini reveals new logo to mark 50th anniversary | B2B Marke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2217" y="6112042"/>
            <a:ext cx="3109784" cy="7459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TOOLS &amp; CONTRIBUTION</a:t>
            </a:r>
            <a:endParaRPr lang="en-US" sz="44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oogle Shape;101;p3" descr="Capgemini reveals new logo to mark 50th anniversary | B2B Marke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2216" y="6340642"/>
            <a:ext cx="3109784" cy="51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1;p3" descr="Capgemini reveals new logo to mark 50th anniversary | B2B Marke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2216" y="6340642"/>
            <a:ext cx="3109784" cy="517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</a:rPr>
              <a:t>INTRODUCTION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project is to implement a Template Execution Software (TES), where template means a file having some placeholder variables, whose values are fetched from other files. A typical invocation might be a given a template file and a number of data files, resulting in formation of output files corresponding to each data file.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0"/>
            <a:ext cx="112776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>
              <a:solidFill>
                <a:schemeClr val="accent3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What is template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 </a:t>
            </a:r>
            <a:r>
              <a:rPr lang="en-US" sz="2400" dirty="0" smtClean="0"/>
              <a:t>A </a:t>
            </a:r>
            <a:r>
              <a:rPr lang="en-US" sz="2400" b="1" dirty="0" smtClean="0"/>
              <a:t>template</a:t>
            </a:r>
            <a:r>
              <a:rPr lang="en-US" sz="2400" dirty="0" smtClean="0"/>
              <a:t> is a simple yet very powerful tool in . The simple idea is to pass data type as a parameter so that we don’t need to write the same code for different data types. For example, a software company may need to sort() for different data types.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3200" dirty="0" smtClean="0">
                <a:solidFill>
                  <a:srgbClr val="C00000"/>
                </a:solidFill>
              </a:rPr>
              <a:t>What is placeholder</a:t>
            </a:r>
          </a:p>
          <a:p>
            <a:pPr algn="just"/>
            <a:endParaRPr lang="en-US" sz="3200" dirty="0" smtClean="0">
              <a:solidFill>
                <a:srgbClr val="C00000"/>
              </a:solidFill>
            </a:endParaRPr>
          </a:p>
          <a:p>
            <a:pPr algn="just"/>
            <a:r>
              <a:rPr lang="en-US" sz="2400" dirty="0" smtClean="0"/>
              <a:t> A  Placeholder is simply a variable that we will assign data to at a later </a:t>
            </a:r>
            <a:r>
              <a:rPr lang="en-US" sz="2400" dirty="0" err="1" smtClean="0"/>
              <a:t>data.It</a:t>
            </a:r>
            <a:r>
              <a:rPr lang="en-US" sz="2400" dirty="0" smtClean="0"/>
              <a:t> allows us to create our operation and build our computation </a:t>
            </a:r>
            <a:r>
              <a:rPr lang="en-US" sz="2400" dirty="0" err="1" smtClean="0"/>
              <a:t>graph,with</a:t>
            </a:r>
            <a:r>
              <a:rPr lang="en-US" sz="2400" dirty="0" smtClean="0"/>
              <a:t> out needing the data.</a:t>
            </a:r>
          </a:p>
        </p:txBody>
      </p:sp>
      <p:pic>
        <p:nvPicPr>
          <p:cNvPr id="3" name="Google Shape;101;p3" descr="Capgemini reveals new logo to mark 50th anniversary | B2B Marke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2217" y="6112043"/>
            <a:ext cx="3109784" cy="517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414000" cy="7921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DIAGRAMATIC  REPRESENTATION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3800" y="1219200"/>
            <a:ext cx="541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Times New Roman" pitchFamily="18" charset="0"/>
                <a:cs typeface="Arial" pitchFamily="34" charset="0"/>
              </a:rPr>
              <a:t>Here we have to create template file </a:t>
            </a:r>
            <a:endParaRPr lang="en-US" sz="1200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Times New Roman" pitchFamily="18" charset="0"/>
                <a:cs typeface="Arial" pitchFamily="34" charset="0"/>
              </a:rPr>
              <a:t>And multiple data files in data.csv</a:t>
            </a:r>
            <a:endParaRPr lang="en-US" sz="2000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152400"/>
            <a:ext cx="449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 Execution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22098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Load the template file here we placing the placeholder variables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6134894" y="799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 flipV="1">
            <a:off x="3429000" y="19050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91400" y="2362200"/>
            <a:ext cx="373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Load the multiple </a:t>
            </a:r>
            <a:r>
              <a:rPr lang="en-IN" dirty="0" smtClean="0">
                <a:solidFill>
                  <a:schemeClr val="tx1"/>
                </a:solidFill>
              </a:rPr>
              <a:t>data Files </a:t>
            </a:r>
            <a:r>
              <a:rPr lang="en-IN" dirty="0" smtClean="0">
                <a:solidFill>
                  <a:schemeClr val="tx1"/>
                </a:solidFill>
              </a:rPr>
              <a:t>here we storing variable and value pairs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382000" y="19812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724400" y="32766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We have replace the variable with values. Here old word is replaced with new word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75" name="Straight Arrow Connector 74"/>
          <p:cNvCxnSpPr>
            <a:endCxn id="66" idx="1"/>
          </p:cNvCxnSpPr>
          <p:nvPr/>
        </p:nvCxnSpPr>
        <p:spPr>
          <a:xfrm>
            <a:off x="2895600" y="30480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6" idx="3"/>
          </p:cNvCxnSpPr>
          <p:nvPr/>
        </p:nvCxnSpPr>
        <p:spPr>
          <a:xfrm rot="10800000" flipV="1">
            <a:off x="7924800" y="30480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648200" y="45720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Here we can Extract the tokens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This helps to complete the process in less time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3352800" y="5791200"/>
            <a:ext cx="6553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Process replacement function which helps to continue the process in the loop manner .it is because we using multiple data types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rot="5400000">
            <a:off x="6172994" y="4418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oogle Shape;101;p3" descr="Capgemini reveals new logo to mark 50th anniversary | B2B Marketi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53600" y="6340642"/>
            <a:ext cx="2438400" cy="5173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traight Arrow Connector 33"/>
          <p:cNvCxnSpPr/>
          <p:nvPr/>
        </p:nvCxnSpPr>
        <p:spPr>
          <a:xfrm rot="5400000">
            <a:off x="6211094" y="5676900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2-11-27 at 11.57.0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8200"/>
            <a:ext cx="7239000" cy="6019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28600"/>
            <a:ext cx="99568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OUTPUT: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Google Shape;101;p3" descr="Capgemini reveals new logo to mark 50th anniversary | B2B Marke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2217" y="6112043"/>
            <a:ext cx="3109784" cy="517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630362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C00000"/>
                </a:solidFill>
              </a:rPr>
              <a:t>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90600" y="2209800"/>
            <a:ext cx="10210800" cy="2667000"/>
          </a:xfrm>
        </p:spPr>
        <p:txBody>
          <a:bodyPr>
            <a:normAutofit/>
          </a:bodyPr>
          <a:lstStyle/>
          <a:p>
            <a:pPr marL="1897380" lvl="5" indent="-342900">
              <a:buNone/>
            </a:pPr>
            <a:r>
              <a:rPr lang="en-US" sz="2000" dirty="0" smtClean="0"/>
              <a:t>TEMPLATE:</a:t>
            </a:r>
          </a:p>
          <a:p>
            <a:pPr marL="1897380" lvl="5" indent="-342900">
              <a:buNone/>
            </a:pPr>
            <a:r>
              <a:rPr lang="en-US" sz="2000" dirty="0" smtClean="0">
                <a:hlinkClick r:id="rId2"/>
              </a:rPr>
              <a:t>https://developer.hashicorp.com/terraform/language/functions/templatefile</a:t>
            </a:r>
            <a:endParaRPr lang="en-US" sz="2000" dirty="0" smtClean="0"/>
          </a:p>
          <a:p>
            <a:pPr marL="1897380" lvl="5" indent="-342900">
              <a:buNone/>
            </a:pPr>
            <a:r>
              <a:rPr lang="en-US" sz="2000" dirty="0" smtClean="0"/>
              <a:t>Place holders:</a:t>
            </a:r>
          </a:p>
          <a:p>
            <a:pPr marL="1897380" lvl="5" indent="-34290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https://www.databricks.com/tensorflow/placeholders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97380" lvl="5" indent="-34290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Make multiple file:</a:t>
            </a:r>
          </a:p>
          <a:p>
            <a:pPr marL="1897380" lvl="5" indent="-34290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https://youtu.be/0RBdYb2OGoo</a:t>
            </a:r>
          </a:p>
          <a:p>
            <a:pPr marL="1897380" lvl="5" indent="-34290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897380" lvl="5" indent="-34290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Google Shape;101;p3" descr="Capgemini reveals new logo to mark 50th anniversary | B2B Marke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82217" y="6112042"/>
            <a:ext cx="3109784" cy="74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534</TotalTime>
  <Words>344</Words>
  <PresentationFormat>Custom</PresentationFormat>
  <Paragraphs>75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Times New Roman</vt:lpstr>
      <vt:lpstr>Wingdings</vt:lpstr>
      <vt:lpstr>Calibri</vt:lpstr>
      <vt:lpstr>Century Schoolbook</vt:lpstr>
      <vt:lpstr>Noto Sans Symbols</vt:lpstr>
      <vt:lpstr>Wingdings 2</vt:lpstr>
      <vt:lpstr>Oriel</vt:lpstr>
      <vt:lpstr>Slide 1</vt:lpstr>
      <vt:lpstr>TEAM MEMBERS</vt:lpstr>
      <vt:lpstr>CONTENTS</vt:lpstr>
      <vt:lpstr>TOOLS &amp; CONTRIBUTION</vt:lpstr>
      <vt:lpstr>INTRODUCTION</vt:lpstr>
      <vt:lpstr>Slide 6</vt:lpstr>
      <vt:lpstr>DIAGRAMATIC  REPRESENTATION</vt:lpstr>
      <vt:lpstr>OUTPUT:</vt:lpstr>
      <vt:lpstr>       REFERENCES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saahera banu shaik</dc:creator>
  <cp:lastModifiedBy>Headway</cp:lastModifiedBy>
  <cp:revision>56</cp:revision>
  <dcterms:created xsi:type="dcterms:W3CDTF">2022-11-24T10:55:46Z</dcterms:created>
  <dcterms:modified xsi:type="dcterms:W3CDTF">2022-11-27T14:28:05Z</dcterms:modified>
</cp:coreProperties>
</file>