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8928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Completed Level-I of wireframes, SRS document and sent it to Karuna after working  on wireframes, requirement gathering with both BA teams.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Worked on Vinod suggested wireframe changes, SRS documents.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Wireframes to Vinod &amp; team on 12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April &amp; got message that End client yet to review them.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5876665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978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Planning to completed all review suggested changes on wireframes, SRS documents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planning to start Graphical &amp; HTML once wireframes are freezes.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UI tech stacks finalized then, we will start CICD, SA related task in coming 1-2 weeks.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21117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April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21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2023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53557"/>
              </p:ext>
            </p:extLst>
          </p:nvPr>
        </p:nvGraphicFramePr>
        <p:xfrm>
          <a:off x="7193271" y="1168543"/>
          <a:ext cx="485423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SRS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writing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submitted Wireframes, SRS document to Karuna &amp; yet to receive feedback from Eltizam </a:t>
            </a:r>
            <a:r>
              <a:rPr lang="en-IN" sz="1400" dirty="0" smtClean="0"/>
              <a:t>business team.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approvals from client on completed Wireframes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 Last week we didn’t received any feedback due to holidays at client side.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7078" y="441318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40537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87624" y="3621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87624" y="31278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187624" y="550508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9524"/>
              </p:ext>
            </p:extLst>
          </p:nvPr>
        </p:nvGraphicFramePr>
        <p:xfrm>
          <a:off x="7193271" y="5778079"/>
          <a:ext cx="48542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798935139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59628544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3605700310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145181329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3987069727"/>
                    </a:ext>
                  </a:extLst>
                </a:gridCol>
              </a:tblGrid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27896"/>
                  </a:ext>
                </a:extLst>
              </a:tr>
            </a:tbl>
          </a:graphicData>
        </a:graphic>
      </p:graphicFrame>
      <p:sp>
        <p:nvSpPr>
          <p:cNvPr id="79" name="Oval 78"/>
          <p:cNvSpPr/>
          <p:nvPr/>
        </p:nvSpPr>
        <p:spPr>
          <a:xfrm>
            <a:off x="8217811" y="582185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256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217</cp:revision>
  <dcterms:created xsi:type="dcterms:W3CDTF">2020-11-09T07:00:43Z</dcterms:created>
  <dcterms:modified xsi:type="dcterms:W3CDTF">2023-04-24T04:05:00Z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