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297004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finished all module wireframes and waiting for the feedback from end client team on Evaluation process modules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Submitted SRS-I document to Karuna after call and they are looking into final changes.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Also, continue writing SRS-I for Evaluation process modules and targeting for next week. We are planning to hold on this until we next full requirements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get approval email from client to start design from our side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submitted SRS-I this week and waiting for the discussion on Evaluation process flow.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6016382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97545" y="1212844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9697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Schedule a call with team to discuss next steps to taken care to make things smooth and proper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get signoffs on submitted wireframes but as per Karuna confirmation, Evaluation process will change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Hoping to have discussion on new changes from business on pending modules.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686795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</a:t>
            </a:r>
            <a:r>
              <a:rPr lang="en-US" sz="1600" b="1" dirty="0" smtClean="0">
                <a:solidFill>
                  <a:schemeClr val="bg1"/>
                </a:solidFill>
              </a:rPr>
              <a:t>26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to </a:t>
            </a:r>
            <a:r>
              <a:rPr lang="en-US" sz="1600" b="1" dirty="0" smtClean="0">
                <a:solidFill>
                  <a:schemeClr val="bg1"/>
                </a:solidFill>
              </a:rPr>
              <a:t>30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June</a:t>
            </a:r>
            <a:r>
              <a:rPr lang="en-IN" sz="1600" b="1" dirty="0" smtClean="0">
                <a:solidFill>
                  <a:schemeClr val="bg1"/>
                </a:solidFill>
              </a:rPr>
              <a:t>,</a:t>
            </a:r>
            <a:r>
              <a:rPr lang="en-A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367922"/>
              </p:ext>
            </p:extLst>
          </p:nvPr>
        </p:nvGraphicFramePr>
        <p:xfrm>
          <a:off x="7193271" y="1168543"/>
          <a:ext cx="4854236" cy="540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13-Mar-23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20-Mar-23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SRS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Document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23-May23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5302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8037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5017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4290146" cy="116954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All wireframes were submitted and waiting for final confirmation on Evaluation process modules.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Submitted SRS-I document on Master modules and continuing on Evaluation process document.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0259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Need to receive final feedback on wireframes from End-client.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As of  now, project is delayed by 4-5 weeks, so please do needful by giving reviews on wireframes.</a:t>
            </a: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6" name="Oval 45"/>
          <p:cNvSpPr/>
          <p:nvPr/>
        </p:nvSpPr>
        <p:spPr>
          <a:xfrm>
            <a:off x="8196827" y="488847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6827" y="456999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217811" y="425777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96827" y="380986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196827" y="3309333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217811" y="5231069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96827" y="566962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217811" y="5973975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217811" y="2298392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217811" y="2720327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217811" y="303191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3335</TotalTime>
  <Words>311</Words>
  <Application>Microsoft Office PowerPoint</Application>
  <PresentationFormat>Widescreen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392</cp:revision>
  <dcterms:created xsi:type="dcterms:W3CDTF">2020-11-09T07:00:43Z</dcterms:created>
  <dcterms:modified xsi:type="dcterms:W3CDTF">2023-07-03T05:19:59Z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