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600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Received signoff email to start design, development only for master modules.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Started desing for Login, User list, edit pages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Discussed and submitted primary design pages to Eltizam team for review and approval.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lvl="0" algn="just">
              <a:spcBef>
                <a:spcPts val="600"/>
              </a:spcBef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600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do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design of UI/UX for the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project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 on other pages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keep in touch with BA to get final requirements on Evaluation module.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will start HTML design after requirements finalized to avoid rework.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520467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1</a:t>
            </a:r>
            <a:r>
              <a:rPr lang="en-AS" sz="1600" b="1" dirty="0">
                <a:solidFill>
                  <a:schemeClr val="bg1"/>
                </a:solidFill>
              </a:rPr>
              <a:t>7</a:t>
            </a:r>
            <a:r>
              <a:rPr lang="en-US" sz="1600" b="1" baseline="30000" dirty="0" err="1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to </a:t>
            </a:r>
            <a:r>
              <a:rPr lang="en-AS" sz="1600" b="1" dirty="0" smtClean="0">
                <a:solidFill>
                  <a:schemeClr val="bg1"/>
                </a:solidFill>
              </a:rPr>
              <a:t>21</a:t>
            </a:r>
            <a:r>
              <a:rPr lang="en-AS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July</a:t>
            </a:r>
            <a:r>
              <a:rPr lang="en-IN" sz="1600" b="1" dirty="0" smtClean="0">
                <a:solidFill>
                  <a:schemeClr val="bg1"/>
                </a:solidFill>
              </a:rPr>
              <a:t>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38573"/>
              </p:ext>
            </p:extLst>
          </p:nvPr>
        </p:nvGraphicFramePr>
        <p:xfrm>
          <a:off x="7193271" y="1168543"/>
          <a:ext cx="4854236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23-May23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17-Jul-2023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Still </a:t>
            </a:r>
            <a:r>
              <a:rPr lang="en-IN" sz="1400" dirty="0" smtClean="0"/>
              <a:t>waiting for Evaluation process requirement changes</a:t>
            </a:r>
            <a:r>
              <a:rPr lang="en-IN" sz="1400" dirty="0" smtClean="0"/>
              <a:t>.</a:t>
            </a:r>
            <a:endParaRPr lang="en-AS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AS" sz="1400" dirty="0" smtClean="0"/>
              <a:t>Started design for master modules from this week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7 weeks, so please do needful by giving reviews on wireframes.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196827" y="3347012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241</Words>
  <Application>Microsoft Office PowerPoint</Application>
  <PresentationFormat>Widescreen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433</cp:revision>
  <dcterms:created xsi:type="dcterms:W3CDTF">2020-11-09T07:00:43Z</dcterms:created>
  <dcterms:modified xsi:type="dcterms:W3CDTF">2023-07-21T15:21:56Z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