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4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HTML Developer understood pages flow and started integrating them to HTML tables.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API team started created tables and API base preparations from 13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September.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mind map diagram to Karuna from BA which gives overall project flow.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HTML developer will start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merge his changes into .NET application once Resource page is done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API team will continue working login, resource master pages with design integrations.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73668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Sept to </a:t>
            </a:r>
            <a:r>
              <a:rPr lang="en-US" sz="1600" b="1" dirty="0" smtClean="0">
                <a:solidFill>
                  <a:schemeClr val="bg1"/>
                </a:solidFill>
              </a:rPr>
              <a:t>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 </a:t>
            </a:r>
            <a:r>
              <a:rPr lang="en-US" sz="1600" b="1" dirty="0" smtClean="0">
                <a:solidFill>
                  <a:schemeClr val="bg1"/>
                </a:solidFill>
              </a:rPr>
              <a:t>Sept,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0731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13-09-23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Gathering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to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</a:t>
            </a:r>
            <a:r>
              <a:rPr lang="en-IN" sz="1400" dirty="0" smtClean="0"/>
              <a:t>integration &amp; .NET Development </a:t>
            </a:r>
            <a:r>
              <a:rPr lang="en-IN" sz="1400" dirty="0" smtClean="0"/>
              <a:t>started from </a:t>
            </a:r>
            <a:r>
              <a:rPr lang="en-IN" sz="1400" dirty="0" smtClean="0"/>
              <a:t>13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</a:t>
            </a:r>
            <a:r>
              <a:rPr lang="en-IN" sz="1400" dirty="0" smtClean="0"/>
              <a:t>Sept 2023.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801620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08607" y="430830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255</Words>
  <Application>Microsoft Office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599</cp:revision>
  <dcterms:created xsi:type="dcterms:W3CDTF">2020-11-09T07:00:43Z</dcterms:created>
  <dcterms:modified xsi:type="dcterms:W3CDTF">2023-09-17T07:03:55Z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