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HTML Developer completed Login, Resource master pages &amp; we are reviewing the same.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API team worked on master modules Backend changes and 60% master modules are done.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600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continue working on HTML development this week as well.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try to complete master modules this week in Backend side &amp; then after we will integrate HTML changes into .NET project.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73054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18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Sept to </a:t>
            </a:r>
            <a:r>
              <a:rPr lang="en-US" sz="1600" b="1" dirty="0" smtClean="0">
                <a:solidFill>
                  <a:schemeClr val="bg1"/>
                </a:solidFill>
              </a:rPr>
              <a:t>22nd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Sept,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50731"/>
              </p:ext>
            </p:extLst>
          </p:nvPr>
        </p:nvGraphicFramePr>
        <p:xfrm>
          <a:off x="7193271" y="1168543"/>
          <a:ext cx="4890334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13-03-23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03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20-03-23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01-05-23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11-09-23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13-09-23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34803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Kick-off on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2023,  Requirement Gathering from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to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submitted all design on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HTML integration &amp; .NET Development started from 13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Sept 2023</a:t>
            </a:r>
            <a:r>
              <a:rPr lang="en-IN" sz="1400" dirty="0" smtClean="0"/>
              <a:t>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We have completed 60% master modules at this moment.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12 weeks due to delay in initial phase of RG.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17811" y="3326071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96827" y="3801620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08607" y="430830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261</Words>
  <Application>Microsoft Office PowerPoint</Application>
  <PresentationFormat>Widescreen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613</cp:revision>
  <dcterms:created xsi:type="dcterms:W3CDTF">2020-11-09T07:00:43Z</dcterms:created>
  <dcterms:modified xsi:type="dcterms:W3CDTF">2023-09-25T04:10:01Z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