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Worked on design integration for some of the master pages.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all master modules for API with changes from review.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 Resources, Login, Client, Location, Roles, Designation, Department, Project Type, Project Sub Type masters.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Worked on rendering pages depends on role access are done.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030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continue working on HTML development this week as well.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complete all master modules this week and then will start Evaluation modules.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show ready pages on Thursday call.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763739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 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Oct to 13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Oct,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64369"/>
              </p:ext>
            </p:extLst>
          </p:nvPr>
        </p:nvGraphicFramePr>
        <p:xfrm>
          <a:off x="7193271" y="1168543"/>
          <a:ext cx="4890334" cy="59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10-03-23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13-03-23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03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20-03-23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01-05-23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23-05-23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24-05-23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</a:t>
                      </a: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23-8-23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10-11-23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13-09-23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30-11-23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11-1-23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10-12-23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1-12-23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10-12-23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11-12-23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11-12-23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348036" cy="95410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Kick-off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2023,  Requirement Gathering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to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submitted all design on 23</a:t>
            </a:r>
            <a:r>
              <a:rPr lang="en-IN" sz="1400" baseline="30000" dirty="0" smtClean="0"/>
              <a:t>rd</a:t>
            </a:r>
            <a:r>
              <a:rPr lang="en-IN" sz="1400" dirty="0" smtClean="0"/>
              <a:t> Aug.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HTML integration &amp; .NET Development started from 13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Sept 2023.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Currently master modules are going for both API, front design integrations.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12 weeks due to delay in initial phase of RG. 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are targeting to delivery project in first half of Dec 2023.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96827" y="3801620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08607" y="430830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309</Words>
  <Application>Microsoft Office PowerPoint</Application>
  <PresentationFormat>Widescreen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662</cp:revision>
  <dcterms:created xsi:type="dcterms:W3CDTF">2020-11-09T07:00:43Z</dcterms:created>
  <dcterms:modified xsi:type="dcterms:W3CDTF">2023-10-16T04:13:52Z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