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3" r:id="rId4"/>
  </p:sldMasterIdLst>
  <p:notesMasterIdLst>
    <p:notesMasterId r:id="rId21"/>
  </p:notesMasterIdLst>
  <p:sldIdLst>
    <p:sldId id="330" r:id="rId5"/>
    <p:sldId id="327" r:id="rId6"/>
    <p:sldId id="260" r:id="rId7"/>
    <p:sldId id="262" r:id="rId8"/>
    <p:sldId id="290" r:id="rId9"/>
    <p:sldId id="332" r:id="rId10"/>
    <p:sldId id="261" r:id="rId11"/>
    <p:sldId id="331" r:id="rId12"/>
    <p:sldId id="264" r:id="rId13"/>
    <p:sldId id="268" r:id="rId14"/>
    <p:sldId id="274" r:id="rId15"/>
    <p:sldId id="273" r:id="rId16"/>
    <p:sldId id="278" r:id="rId17"/>
    <p:sldId id="283" r:id="rId18"/>
    <p:sldId id="32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E2E2B"/>
    <a:srgbClr val="F6F6F6"/>
    <a:srgbClr val="DDDDDD"/>
    <a:srgbClr val="383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B48CD-64D0-721B-616E-6484727935DA}" v="21" dt="2023-02-07T06:44:51.430"/>
    <p1510:client id="{1DF7F24B-3BD1-DA65-34B3-DD5A7C97F27D}" v="1" dt="2023-02-02T06:15:23.025"/>
    <p1510:client id="{F4685AD4-C386-433D-5DAF-F596CA19C6B2}" v="57" dt="2023-02-06T08:18:25.50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 Natarajan" userId="S::karthik.natarajan@neosofttech.com::2e2bcf5f-5c3e-46c9-bb1a-36ec22bec62f" providerId="AD" clId="Web-{1DF7F24B-3BD1-DA65-34B3-DD5A7C97F27D}"/>
    <pc:docChg chg="modSld">
      <pc:chgData name="Karthik Natarajan" userId="S::karthik.natarajan@neosofttech.com::2e2bcf5f-5c3e-46c9-bb1a-36ec22bec62f" providerId="AD" clId="Web-{1DF7F24B-3BD1-DA65-34B3-DD5A7C97F27D}" dt="2023-02-02T06:15:23.025" v="0"/>
      <pc:docMkLst>
        <pc:docMk/>
      </pc:docMkLst>
      <pc:sldChg chg="modSp">
        <pc:chgData name="Karthik Natarajan" userId="S::karthik.natarajan@neosofttech.com::2e2bcf5f-5c3e-46c9-bb1a-36ec22bec62f" providerId="AD" clId="Web-{1DF7F24B-3BD1-DA65-34B3-DD5A7C97F27D}" dt="2023-02-02T06:15:23.025" v="0"/>
        <pc:sldMkLst>
          <pc:docMk/>
          <pc:sldMk cId="0" sldId="274"/>
        </pc:sldMkLst>
        <pc:graphicFrameChg chg="modGraphic">
          <ac:chgData name="Karthik Natarajan" userId="S::karthik.natarajan@neosofttech.com::2e2bcf5f-5c3e-46c9-bb1a-36ec22bec62f" providerId="AD" clId="Web-{1DF7F24B-3BD1-DA65-34B3-DD5A7C97F27D}" dt="2023-02-02T06:15:23.025" v="0"/>
          <ac:graphicFrameMkLst>
            <pc:docMk/>
            <pc:sldMk cId="0" sldId="274"/>
            <ac:graphicFrameMk id="6" creationId="{00000000-0000-0000-0000-000000000000}"/>
          </ac:graphicFrameMkLst>
        </pc:graphicFrameChg>
      </pc:sldChg>
    </pc:docChg>
  </pc:docChgLst>
  <pc:docChgLst>
    <pc:chgData name="Yalla Reddy" userId="S::yalla.reddy@neosofttech.com::60ac1288-5406-411f-94eb-c0b8b1d248cd" providerId="AD" clId="Web-{F4685AD4-C386-433D-5DAF-F596CA19C6B2}"/>
    <pc:docChg chg="modSld">
      <pc:chgData name="Yalla Reddy" userId="S::yalla.reddy@neosofttech.com::60ac1288-5406-411f-94eb-c0b8b1d248cd" providerId="AD" clId="Web-{F4685AD4-C386-433D-5DAF-F596CA19C6B2}" dt="2023-02-06T08:18:25.508" v="50"/>
      <pc:docMkLst>
        <pc:docMk/>
      </pc:docMkLst>
      <pc:sldChg chg="addSp delSp modSp">
        <pc:chgData name="Yalla Reddy" userId="S::yalla.reddy@neosofttech.com::60ac1288-5406-411f-94eb-c0b8b1d248cd" providerId="AD" clId="Web-{F4685AD4-C386-433D-5DAF-F596CA19C6B2}" dt="2023-02-06T08:18:25.508" v="50"/>
        <pc:sldMkLst>
          <pc:docMk/>
          <pc:sldMk cId="0" sldId="264"/>
        </pc:sldMkLst>
        <pc:spChg chg="add mod">
          <ac:chgData name="Yalla Reddy" userId="S::yalla.reddy@neosofttech.com::60ac1288-5406-411f-94eb-c0b8b1d248cd" providerId="AD" clId="Web-{F4685AD4-C386-433D-5DAF-F596CA19C6B2}" dt="2023-02-06T08:16:53.911" v="46" actId="20577"/>
          <ac:spMkLst>
            <pc:docMk/>
            <pc:sldMk cId="0" sldId="264"/>
            <ac:spMk id="2" creationId="{8ADE4F7C-FAF5-7E45-3727-1C3534914156}"/>
          </ac:spMkLst>
        </pc:spChg>
        <pc:spChg chg="add del mod">
          <ac:chgData name="Yalla Reddy" userId="S::yalla.reddy@neosofttech.com::60ac1288-5406-411f-94eb-c0b8b1d248cd" providerId="AD" clId="Web-{F4685AD4-C386-433D-5DAF-F596CA19C6B2}" dt="2023-02-06T08:16:42.083" v="43"/>
          <ac:spMkLst>
            <pc:docMk/>
            <pc:sldMk cId="0" sldId="264"/>
            <ac:spMk id="3" creationId="{C4750916-1B55-AC08-4990-DEDB800ECBBD}"/>
          </ac:spMkLst>
        </pc:spChg>
        <pc:spChg chg="add del mod">
          <ac:chgData name="Yalla Reddy" userId="S::yalla.reddy@neosofttech.com::60ac1288-5406-411f-94eb-c0b8b1d248cd" providerId="AD" clId="Web-{F4685AD4-C386-433D-5DAF-F596CA19C6B2}" dt="2023-02-06T08:18:25.508" v="50"/>
          <ac:spMkLst>
            <pc:docMk/>
            <pc:sldMk cId="0" sldId="264"/>
            <ac:spMk id="7" creationId="{464CEBE9-882D-1114-C684-912285C6DD9B}"/>
          </ac:spMkLst>
        </pc:spChg>
      </pc:sldChg>
      <pc:sldChg chg="modSp">
        <pc:chgData name="Yalla Reddy" userId="S::yalla.reddy@neosofttech.com::60ac1288-5406-411f-94eb-c0b8b1d248cd" providerId="AD" clId="Web-{F4685AD4-C386-433D-5DAF-F596CA19C6B2}" dt="2023-02-06T08:12:58.342" v="18" actId="20577"/>
        <pc:sldMkLst>
          <pc:docMk/>
          <pc:sldMk cId="0" sldId="273"/>
        </pc:sldMkLst>
        <pc:spChg chg="mod">
          <ac:chgData name="Yalla Reddy" userId="S::yalla.reddy@neosofttech.com::60ac1288-5406-411f-94eb-c0b8b1d248cd" providerId="AD" clId="Web-{F4685AD4-C386-433D-5DAF-F596CA19C6B2}" dt="2023-02-06T08:12:58.342" v="18" actId="20577"/>
          <ac:spMkLst>
            <pc:docMk/>
            <pc:sldMk cId="0" sldId="273"/>
            <ac:spMk id="6" creationId="{00000000-0000-0000-0000-000000000000}"/>
          </ac:spMkLst>
        </pc:spChg>
      </pc:sldChg>
      <pc:sldChg chg="modSp">
        <pc:chgData name="Yalla Reddy" userId="S::yalla.reddy@neosofttech.com::60ac1288-5406-411f-94eb-c0b8b1d248cd" providerId="AD" clId="Web-{F4685AD4-C386-433D-5DAF-F596CA19C6B2}" dt="2023-02-06T08:12:58.123" v="17"/>
        <pc:sldMkLst>
          <pc:docMk/>
          <pc:sldMk cId="0" sldId="274"/>
        </pc:sldMkLst>
        <pc:graphicFrameChg chg="mod modGraphic">
          <ac:chgData name="Yalla Reddy" userId="S::yalla.reddy@neosofttech.com::60ac1288-5406-411f-94eb-c0b8b1d248cd" providerId="AD" clId="Web-{F4685AD4-C386-433D-5DAF-F596CA19C6B2}" dt="2023-02-06T08:12:58.123" v="17"/>
          <ac:graphicFrameMkLst>
            <pc:docMk/>
            <pc:sldMk cId="0" sldId="274"/>
            <ac:graphicFrameMk id="6" creationId="{00000000-0000-0000-0000-000000000000}"/>
          </ac:graphicFrameMkLst>
        </pc:graphicFrameChg>
      </pc:sldChg>
      <pc:sldChg chg="modSp">
        <pc:chgData name="Yalla Reddy" userId="S::yalla.reddy@neosofttech.com::60ac1288-5406-411f-94eb-c0b8b1d248cd" providerId="AD" clId="Web-{F4685AD4-C386-433D-5DAF-F596CA19C6B2}" dt="2023-02-06T08:13:22.920" v="30"/>
        <pc:sldMkLst>
          <pc:docMk/>
          <pc:sldMk cId="0" sldId="278"/>
        </pc:sldMkLst>
        <pc:graphicFrameChg chg="mod modGraphic">
          <ac:chgData name="Yalla Reddy" userId="S::yalla.reddy@neosofttech.com::60ac1288-5406-411f-94eb-c0b8b1d248cd" providerId="AD" clId="Web-{F4685AD4-C386-433D-5DAF-F596CA19C6B2}" dt="2023-02-06T08:13:22.920" v="30"/>
          <ac:graphicFrameMkLst>
            <pc:docMk/>
            <pc:sldMk cId="0" sldId="278"/>
            <ac:graphicFrameMk id="6" creationId="{00000000-0000-0000-0000-000000000000}"/>
          </ac:graphicFrameMkLst>
        </pc:graphicFrameChg>
      </pc:sldChg>
      <pc:sldChg chg="modSp">
        <pc:chgData name="Yalla Reddy" userId="S::yalla.reddy@neosofttech.com::60ac1288-5406-411f-94eb-c0b8b1d248cd" providerId="AD" clId="Web-{F4685AD4-C386-433D-5DAF-F596CA19C6B2}" dt="2023-02-06T08:13:23.811" v="37" actId="20577"/>
        <pc:sldMkLst>
          <pc:docMk/>
          <pc:sldMk cId="0" sldId="283"/>
        </pc:sldMkLst>
        <pc:spChg chg="mod">
          <ac:chgData name="Yalla Reddy" userId="S::yalla.reddy@neosofttech.com::60ac1288-5406-411f-94eb-c0b8b1d248cd" providerId="AD" clId="Web-{F4685AD4-C386-433D-5DAF-F596CA19C6B2}" dt="2023-02-06T08:13:23.170" v="31" actId="20577"/>
          <ac:spMkLst>
            <pc:docMk/>
            <pc:sldMk cId="0" sldId="283"/>
            <ac:spMk id="11" creationId="{AD4382B5-6D9C-FA0E-0A42-45AE39802241}"/>
          </ac:spMkLst>
        </pc:spChg>
        <pc:spChg chg="mod">
          <ac:chgData name="Yalla Reddy" userId="S::yalla.reddy@neosofttech.com::60ac1288-5406-411f-94eb-c0b8b1d248cd" providerId="AD" clId="Web-{F4685AD4-C386-433D-5DAF-F596CA19C6B2}" dt="2023-02-06T08:13:23.811" v="37" actId="20577"/>
          <ac:spMkLst>
            <pc:docMk/>
            <pc:sldMk cId="0" sldId="283"/>
            <ac:spMk id="15" creationId="{87F1C4AD-E186-357E-383F-171E55D09E91}"/>
          </ac:spMkLst>
        </pc:spChg>
        <pc:spChg chg="mod">
          <ac:chgData name="Yalla Reddy" userId="S::yalla.reddy@neosofttech.com::60ac1288-5406-411f-94eb-c0b8b1d248cd" providerId="AD" clId="Web-{F4685AD4-C386-433D-5DAF-F596CA19C6B2}" dt="2023-02-06T08:13:23.358" v="33" actId="20577"/>
          <ac:spMkLst>
            <pc:docMk/>
            <pc:sldMk cId="0" sldId="283"/>
            <ac:spMk id="17" creationId="{4088191A-5F76-5505-3511-F6A2497C5170}"/>
          </ac:spMkLst>
        </pc:spChg>
        <pc:spChg chg="mod">
          <ac:chgData name="Yalla Reddy" userId="S::yalla.reddy@neosofttech.com::60ac1288-5406-411f-94eb-c0b8b1d248cd" providerId="AD" clId="Web-{F4685AD4-C386-433D-5DAF-F596CA19C6B2}" dt="2023-02-06T08:13:23.561" v="35" actId="20577"/>
          <ac:spMkLst>
            <pc:docMk/>
            <pc:sldMk cId="0" sldId="283"/>
            <ac:spMk id="41" creationId="{71B4A745-5DE0-D9FF-5E5E-B382701CF219}"/>
          </ac:spMkLst>
        </pc:spChg>
      </pc:sldChg>
      <pc:sldChg chg="modSp">
        <pc:chgData name="Yalla Reddy" userId="S::yalla.reddy@neosofttech.com::60ac1288-5406-411f-94eb-c0b8b1d248cd" providerId="AD" clId="Web-{F4685AD4-C386-433D-5DAF-F596CA19C6B2}" dt="2023-02-06T08:12:41.622" v="3"/>
        <pc:sldMkLst>
          <pc:docMk/>
          <pc:sldMk cId="0" sldId="290"/>
        </pc:sldMkLst>
        <pc:graphicFrameChg chg="mod modGraphic">
          <ac:chgData name="Yalla Reddy" userId="S::yalla.reddy@neosofttech.com::60ac1288-5406-411f-94eb-c0b8b1d248cd" providerId="AD" clId="Web-{F4685AD4-C386-433D-5DAF-F596CA19C6B2}" dt="2023-02-06T08:12:41.622" v="3"/>
          <ac:graphicFrameMkLst>
            <pc:docMk/>
            <pc:sldMk cId="0" sldId="290"/>
            <ac:graphicFrameMk id="12" creationId="{00000000-0000-0000-0000-000000000000}"/>
          </ac:graphicFrameMkLst>
        </pc:graphicFrameChg>
      </pc:sldChg>
      <pc:sldChg chg="modSp">
        <pc:chgData name="Yalla Reddy" userId="S::yalla.reddy@neosofttech.com::60ac1288-5406-411f-94eb-c0b8b1d248cd" providerId="AD" clId="Web-{F4685AD4-C386-433D-5DAF-F596CA19C6B2}" dt="2023-02-06T08:12:56.842" v="5" actId="20577"/>
        <pc:sldMkLst>
          <pc:docMk/>
          <pc:sldMk cId="1467439394" sldId="331"/>
        </pc:sldMkLst>
        <pc:spChg chg="mod">
          <ac:chgData name="Yalla Reddy" userId="S::yalla.reddy@neosofttech.com::60ac1288-5406-411f-94eb-c0b8b1d248cd" providerId="AD" clId="Web-{F4685AD4-C386-433D-5DAF-F596CA19C6B2}" dt="2023-02-06T08:12:56.842" v="5" actId="20577"/>
          <ac:spMkLst>
            <pc:docMk/>
            <pc:sldMk cId="1467439394" sldId="331"/>
            <ac:spMk id="250" creationId="{B23FD6D7-4BED-494E-8286-55BC69009991}"/>
          </ac:spMkLst>
        </pc:spChg>
      </pc:sldChg>
    </pc:docChg>
  </pc:docChgLst>
  <pc:docChgLst>
    <pc:chgData name="Yalla Reddy" userId="S::yalla.reddy@neosofttech.com::60ac1288-5406-411f-94eb-c0b8b1d248cd" providerId="AD" clId="Web-{084B48CD-64D0-721B-616E-6484727935DA}"/>
    <pc:docChg chg="modSld">
      <pc:chgData name="Yalla Reddy" userId="S::yalla.reddy@neosofttech.com::60ac1288-5406-411f-94eb-c0b8b1d248cd" providerId="AD" clId="Web-{084B48CD-64D0-721B-616E-6484727935DA}" dt="2023-02-07T06:45:23.306" v="36"/>
      <pc:docMkLst>
        <pc:docMk/>
      </pc:docMkLst>
      <pc:sldChg chg="addSp delSp modSp mod setBg">
        <pc:chgData name="Yalla Reddy" userId="S::yalla.reddy@neosofttech.com::60ac1288-5406-411f-94eb-c0b8b1d248cd" providerId="AD" clId="Web-{084B48CD-64D0-721B-616E-6484727935DA}" dt="2023-02-07T06:45:23.306" v="36"/>
        <pc:sldMkLst>
          <pc:docMk/>
          <pc:sldMk cId="0" sldId="264"/>
        </pc:sldMkLst>
        <pc:spChg chg="del mod">
          <ac:chgData name="Yalla Reddy" userId="S::yalla.reddy@neosofttech.com::60ac1288-5406-411f-94eb-c0b8b1d248cd" providerId="AD" clId="Web-{084B48CD-64D0-721B-616E-6484727935DA}" dt="2023-02-07T06:42:34.692" v="4"/>
          <ac:spMkLst>
            <pc:docMk/>
            <pc:sldMk cId="0" sldId="264"/>
            <ac:spMk id="2" creationId="{8ADE4F7C-FAF5-7E45-3727-1C3534914156}"/>
          </ac:spMkLst>
        </pc:spChg>
        <pc:spChg chg="mod ord">
          <ac:chgData name="Yalla Reddy" userId="S::yalla.reddy@neosofttech.com::60ac1288-5406-411f-94eb-c0b8b1d248cd" providerId="AD" clId="Web-{084B48CD-64D0-721B-616E-6484727935DA}" dt="2023-02-07T06:45:23.306" v="36"/>
          <ac:spMkLst>
            <pc:docMk/>
            <pc:sldMk cId="0" sldId="264"/>
            <ac:spMk id="4" creationId="{00000000-0000-0000-0000-000000000000}"/>
          </ac:spMkLst>
        </pc:spChg>
        <pc:spChg chg="mod ord">
          <ac:chgData name="Yalla Reddy" userId="S::yalla.reddy@neosofttech.com::60ac1288-5406-411f-94eb-c0b8b1d248cd" providerId="AD" clId="Web-{084B48CD-64D0-721B-616E-6484727935DA}" dt="2023-02-07T06:45:23.306" v="36"/>
          <ac:spMkLst>
            <pc:docMk/>
            <pc:sldMk cId="0" sldId="264"/>
            <ac:spMk id="5" creationId="{00000000-0000-0000-0000-000000000000}"/>
          </ac:spMkLst>
        </pc:spChg>
        <pc:spChg chg="mod">
          <ac:chgData name="Yalla Reddy" userId="S::yalla.reddy@neosofttech.com::60ac1288-5406-411f-94eb-c0b8b1d248cd" providerId="AD" clId="Web-{084B48CD-64D0-721B-616E-6484727935DA}" dt="2023-02-07T06:45:23.306" v="36"/>
          <ac:spMkLst>
            <pc:docMk/>
            <pc:sldMk cId="0" sldId="264"/>
            <ac:spMk id="8" creationId="{00000000-0000-0000-0000-000000000000}"/>
          </ac:spMkLst>
        </pc:spChg>
        <pc:spChg chg="add del">
          <ac:chgData name="Yalla Reddy" userId="S::yalla.reddy@neosofttech.com::60ac1288-5406-411f-94eb-c0b8b1d248cd" providerId="AD" clId="Web-{084B48CD-64D0-721B-616E-6484727935DA}" dt="2023-02-07T06:44:53.821" v="21"/>
          <ac:spMkLst>
            <pc:docMk/>
            <pc:sldMk cId="0" sldId="264"/>
            <ac:spMk id="10" creationId="{2B97F24A-32CE-4C1C-A50D-3016B394DCFB}"/>
          </ac:spMkLst>
        </pc:spChg>
        <pc:spChg chg="add del">
          <ac:chgData name="Yalla Reddy" userId="S::yalla.reddy@neosofttech.com::60ac1288-5406-411f-94eb-c0b8b1d248cd" providerId="AD" clId="Web-{084B48CD-64D0-721B-616E-6484727935DA}" dt="2023-02-07T06:44:53.821" v="21"/>
          <ac:spMkLst>
            <pc:docMk/>
            <pc:sldMk cId="0" sldId="264"/>
            <ac:spMk id="11" creationId="{CD8B4F24-440B-49E9-B85D-733523DC064B}"/>
          </ac:spMkLst>
        </pc:spChg>
        <pc:spChg chg="add del">
          <ac:chgData name="Yalla Reddy" userId="S::yalla.reddy@neosofttech.com::60ac1288-5406-411f-94eb-c0b8b1d248cd" providerId="AD" clId="Web-{084B48CD-64D0-721B-616E-6484727935DA}" dt="2023-02-07T06:43:10.943" v="7"/>
          <ac:spMkLst>
            <pc:docMk/>
            <pc:sldMk cId="0" sldId="264"/>
            <ac:spMk id="13" creationId="{5E39A796-BE83-48B1-B33F-35C4A32AAB57}"/>
          </ac:spMkLst>
        </pc:spChg>
        <pc:spChg chg="add del">
          <ac:chgData name="Yalla Reddy" userId="S::yalla.reddy@neosofttech.com::60ac1288-5406-411f-94eb-c0b8b1d248cd" providerId="AD" clId="Web-{084B48CD-64D0-721B-616E-6484727935DA}" dt="2023-02-07T06:44:57.368" v="23"/>
          <ac:spMkLst>
            <pc:docMk/>
            <pc:sldMk cId="0" sldId="264"/>
            <ac:spMk id="14" creationId="{743AA782-23D1-4521-8CAD-47662984AA08}"/>
          </ac:spMkLst>
        </pc:spChg>
        <pc:spChg chg="add del">
          <ac:chgData name="Yalla Reddy" userId="S::yalla.reddy@neosofttech.com::60ac1288-5406-411f-94eb-c0b8b1d248cd" providerId="AD" clId="Web-{084B48CD-64D0-721B-616E-6484727935DA}" dt="2023-02-07T06:43:10.943" v="7"/>
          <ac:spMkLst>
            <pc:docMk/>
            <pc:sldMk cId="0" sldId="264"/>
            <ac:spMk id="15" creationId="{72F84B47-E267-4194-8194-831DB7B5547F}"/>
          </ac:spMkLst>
        </pc:spChg>
        <pc:spChg chg="add del">
          <ac:chgData name="Yalla Reddy" userId="S::yalla.reddy@neosofttech.com::60ac1288-5406-411f-94eb-c0b8b1d248cd" providerId="AD" clId="Web-{084B48CD-64D0-721B-616E-6484727935DA}" dt="2023-02-07T06:44:57.368" v="23"/>
          <ac:spMkLst>
            <pc:docMk/>
            <pc:sldMk cId="0" sldId="264"/>
            <ac:spMk id="16" creationId="{650D18FE-0824-4A46-B22C-A86B52E5780A}"/>
          </ac:spMkLst>
        </pc:spChg>
        <pc:spChg chg="add del">
          <ac:chgData name="Yalla Reddy" userId="S::yalla.reddy@neosofttech.com::60ac1288-5406-411f-94eb-c0b8b1d248cd" providerId="AD" clId="Web-{084B48CD-64D0-721B-616E-6484727935DA}" dt="2023-02-07T06:43:13.834" v="9"/>
          <ac:spMkLst>
            <pc:docMk/>
            <pc:sldMk cId="0" sldId="264"/>
            <ac:spMk id="17" creationId="{4B9FAFB2-BEB5-4848-8018-BCAD99E2E1AA}"/>
          </ac:spMkLst>
        </pc:spChg>
        <pc:spChg chg="add del">
          <ac:chgData name="Yalla Reddy" userId="S::yalla.reddy@neosofttech.com::60ac1288-5406-411f-94eb-c0b8b1d248cd" providerId="AD" clId="Web-{084B48CD-64D0-721B-616E-6484727935DA}" dt="2023-02-07T06:43:13.834" v="9"/>
          <ac:spMkLst>
            <pc:docMk/>
            <pc:sldMk cId="0" sldId="264"/>
            <ac:spMk id="18" creationId="{C232B152-3720-4D3B-97ED-45CE5483F16F}"/>
          </ac:spMkLst>
        </pc:spChg>
        <pc:spChg chg="add del">
          <ac:chgData name="Yalla Reddy" userId="S::yalla.reddy@neosofttech.com::60ac1288-5406-411f-94eb-c0b8b1d248cd" providerId="AD" clId="Web-{084B48CD-64D0-721B-616E-6484727935DA}" dt="2023-02-07T06:43:13.834" v="9"/>
          <ac:spMkLst>
            <pc:docMk/>
            <pc:sldMk cId="0" sldId="264"/>
            <ac:spMk id="19" creationId="{11BAB570-FF10-4E96-8A3F-FA9804702B89}"/>
          </ac:spMkLst>
        </pc:spChg>
        <pc:spChg chg="add del">
          <ac:chgData name="Yalla Reddy" userId="S::yalla.reddy@neosofttech.com::60ac1288-5406-411f-94eb-c0b8b1d248cd" providerId="AD" clId="Web-{084B48CD-64D0-721B-616E-6484727935DA}" dt="2023-02-07T06:45:04.321" v="25"/>
          <ac:spMkLst>
            <pc:docMk/>
            <pc:sldMk cId="0" sldId="264"/>
            <ac:spMk id="20" creationId="{C4285719-470E-454C-AF62-8323075F1F5B}"/>
          </ac:spMkLst>
        </pc:spChg>
        <pc:spChg chg="add del">
          <ac:chgData name="Yalla Reddy" userId="S::yalla.reddy@neosofttech.com::60ac1288-5406-411f-94eb-c0b8b1d248cd" providerId="AD" clId="Web-{084B48CD-64D0-721B-616E-6484727935DA}" dt="2023-02-07T06:43:27.022" v="11"/>
          <ac:spMkLst>
            <pc:docMk/>
            <pc:sldMk cId="0" sldId="264"/>
            <ac:spMk id="21" creationId="{2B97F24A-32CE-4C1C-A50D-3016B394DCFB}"/>
          </ac:spMkLst>
        </pc:spChg>
        <pc:spChg chg="add del">
          <ac:chgData name="Yalla Reddy" userId="S::yalla.reddy@neosofttech.com::60ac1288-5406-411f-94eb-c0b8b1d248cd" providerId="AD" clId="Web-{084B48CD-64D0-721B-616E-6484727935DA}" dt="2023-02-07T06:43:27.022" v="11"/>
          <ac:spMkLst>
            <pc:docMk/>
            <pc:sldMk cId="0" sldId="264"/>
            <ac:spMk id="22" creationId="{CD8B4F24-440B-49E9-B85D-733523DC064B}"/>
          </ac:spMkLst>
        </pc:spChg>
        <pc:spChg chg="add del">
          <ac:chgData name="Yalla Reddy" userId="S::yalla.reddy@neosofttech.com::60ac1288-5406-411f-94eb-c0b8b1d248cd" providerId="AD" clId="Web-{084B48CD-64D0-721B-616E-6484727935DA}" dt="2023-02-07T06:45:04.321" v="25"/>
          <ac:spMkLst>
            <pc:docMk/>
            <pc:sldMk cId="0" sldId="264"/>
            <ac:spMk id="23" creationId="{8D71EDA1-87BF-4D5D-AB79-F346FD19278A}"/>
          </ac:spMkLst>
        </pc:spChg>
        <pc:spChg chg="add del">
          <ac:chgData name="Yalla Reddy" userId="S::yalla.reddy@neosofttech.com::60ac1288-5406-411f-94eb-c0b8b1d248cd" providerId="AD" clId="Web-{084B48CD-64D0-721B-616E-6484727935DA}" dt="2023-02-07T06:45:04.321" v="25"/>
          <ac:spMkLst>
            <pc:docMk/>
            <pc:sldMk cId="0" sldId="264"/>
            <ac:spMk id="24" creationId="{CD9FE4EF-C4D8-49A0-B2FF-81D8DB7D8A24}"/>
          </ac:spMkLst>
        </pc:spChg>
        <pc:spChg chg="add del">
          <ac:chgData name="Yalla Reddy" userId="S::yalla.reddy@neosofttech.com::60ac1288-5406-411f-94eb-c0b8b1d248cd" providerId="AD" clId="Web-{084B48CD-64D0-721B-616E-6484727935DA}" dt="2023-02-07T06:45:04.321" v="25"/>
          <ac:spMkLst>
            <pc:docMk/>
            <pc:sldMk cId="0" sldId="264"/>
            <ac:spMk id="25" creationId="{4300840D-0A0B-4512-BACA-B439D5B9C57C}"/>
          </ac:spMkLst>
        </pc:spChg>
        <pc:spChg chg="add del">
          <ac:chgData name="Yalla Reddy" userId="S::yalla.reddy@neosofttech.com::60ac1288-5406-411f-94eb-c0b8b1d248cd" providerId="AD" clId="Web-{084B48CD-64D0-721B-616E-6484727935DA}" dt="2023-02-07T06:45:04.321" v="25"/>
          <ac:spMkLst>
            <pc:docMk/>
            <pc:sldMk cId="0" sldId="264"/>
            <ac:spMk id="26" creationId="{D2B78728-A580-49A7-84F9-6EF6F583ADE0}"/>
          </ac:spMkLst>
        </pc:spChg>
        <pc:spChg chg="add del">
          <ac:chgData name="Yalla Reddy" userId="S::yalla.reddy@neosofttech.com::60ac1288-5406-411f-94eb-c0b8b1d248cd" providerId="AD" clId="Web-{084B48CD-64D0-721B-616E-6484727935DA}" dt="2023-02-07T06:45:04.321" v="25"/>
          <ac:spMkLst>
            <pc:docMk/>
            <pc:sldMk cId="0" sldId="264"/>
            <ac:spMk id="27" creationId="{38FAA1A1-D861-433F-88FA-1E9D6FD31D11}"/>
          </ac:spMkLst>
        </pc:spChg>
        <pc:spChg chg="add del">
          <ac:chgData name="Yalla Reddy" userId="S::yalla.reddy@neosofttech.com::60ac1288-5406-411f-94eb-c0b8b1d248cd" providerId="AD" clId="Web-{084B48CD-64D0-721B-616E-6484727935DA}" dt="2023-02-07T06:45:09.102" v="27"/>
          <ac:spMkLst>
            <pc:docMk/>
            <pc:sldMk cId="0" sldId="264"/>
            <ac:spMk id="29" creationId="{201CC55D-ED54-4C5C-95E6-10947BD1103B}"/>
          </ac:spMkLst>
        </pc:spChg>
        <pc:spChg chg="add del">
          <ac:chgData name="Yalla Reddy" userId="S::yalla.reddy@neosofttech.com::60ac1288-5406-411f-94eb-c0b8b1d248cd" providerId="AD" clId="Web-{084B48CD-64D0-721B-616E-6484727935DA}" dt="2023-02-07T06:45:09.102" v="27"/>
          <ac:spMkLst>
            <pc:docMk/>
            <pc:sldMk cId="0" sldId="264"/>
            <ac:spMk id="33" creationId="{3873B707-463F-40B0-8227-E8CC6C67EB25}"/>
          </ac:spMkLst>
        </pc:spChg>
        <pc:spChg chg="add del">
          <ac:chgData name="Yalla Reddy" userId="S::yalla.reddy@neosofttech.com::60ac1288-5406-411f-94eb-c0b8b1d248cd" providerId="AD" clId="Web-{084B48CD-64D0-721B-616E-6484727935DA}" dt="2023-02-07T06:45:09.102" v="27"/>
          <ac:spMkLst>
            <pc:docMk/>
            <pc:sldMk cId="0" sldId="264"/>
            <ac:spMk id="34" creationId="{C13237C8-E62C-4F0D-A318-BD6FB6C2D138}"/>
          </ac:spMkLst>
        </pc:spChg>
        <pc:spChg chg="add del">
          <ac:chgData name="Yalla Reddy" userId="S::yalla.reddy@neosofttech.com::60ac1288-5406-411f-94eb-c0b8b1d248cd" providerId="AD" clId="Web-{084B48CD-64D0-721B-616E-6484727935DA}" dt="2023-02-07T06:45:09.102" v="27"/>
          <ac:spMkLst>
            <pc:docMk/>
            <pc:sldMk cId="0" sldId="264"/>
            <ac:spMk id="35" creationId="{19C9EAEA-39D0-4B0E-A0EB-51E7B26740B1}"/>
          </ac:spMkLst>
        </pc:spChg>
        <pc:spChg chg="add del">
          <ac:chgData name="Yalla Reddy" userId="S::yalla.reddy@neosofttech.com::60ac1288-5406-411f-94eb-c0b8b1d248cd" providerId="AD" clId="Web-{084B48CD-64D0-721B-616E-6484727935DA}" dt="2023-02-07T06:45:13.102" v="29"/>
          <ac:spMkLst>
            <pc:docMk/>
            <pc:sldMk cId="0" sldId="264"/>
            <ac:spMk id="37" creationId="{743AA782-23D1-4521-8CAD-47662984AA08}"/>
          </ac:spMkLst>
        </pc:spChg>
        <pc:spChg chg="add del">
          <ac:chgData name="Yalla Reddy" userId="S::yalla.reddy@neosofttech.com::60ac1288-5406-411f-94eb-c0b8b1d248cd" providerId="AD" clId="Web-{084B48CD-64D0-721B-616E-6484727935DA}" dt="2023-02-07T06:45:13.102" v="29"/>
          <ac:spMkLst>
            <pc:docMk/>
            <pc:sldMk cId="0" sldId="264"/>
            <ac:spMk id="38" creationId="{71877DBC-BB60-40F0-AC93-2ACDBAAE60CE}"/>
          </ac:spMkLst>
        </pc:spChg>
        <pc:spChg chg="add del">
          <ac:chgData name="Yalla Reddy" userId="S::yalla.reddy@neosofttech.com::60ac1288-5406-411f-94eb-c0b8b1d248cd" providerId="AD" clId="Web-{084B48CD-64D0-721B-616E-6484727935DA}" dt="2023-02-07T06:45:15.603" v="31"/>
          <ac:spMkLst>
            <pc:docMk/>
            <pc:sldMk cId="0" sldId="264"/>
            <ac:spMk id="40" creationId="{2EB492CD-616E-47F8-933B-5E2D952A0593}"/>
          </ac:spMkLst>
        </pc:spChg>
        <pc:spChg chg="add del">
          <ac:chgData name="Yalla Reddy" userId="S::yalla.reddy@neosofttech.com::60ac1288-5406-411f-94eb-c0b8b1d248cd" providerId="AD" clId="Web-{084B48CD-64D0-721B-616E-6484727935DA}" dt="2023-02-07T06:45:15.603" v="31"/>
          <ac:spMkLst>
            <pc:docMk/>
            <pc:sldMk cId="0" sldId="264"/>
            <ac:spMk id="41" creationId="{59383CF9-23B5-4335-9B21-1791C4CF1C75}"/>
          </ac:spMkLst>
        </pc:spChg>
        <pc:spChg chg="add del">
          <ac:chgData name="Yalla Reddy" userId="S::yalla.reddy@neosofttech.com::60ac1288-5406-411f-94eb-c0b8b1d248cd" providerId="AD" clId="Web-{084B48CD-64D0-721B-616E-6484727935DA}" dt="2023-02-07T06:45:15.603" v="31"/>
          <ac:spMkLst>
            <pc:docMk/>
            <pc:sldMk cId="0" sldId="264"/>
            <ac:spMk id="42" creationId="{0007FE00-9498-4706-B255-6437B0252C02}"/>
          </ac:spMkLst>
        </pc:spChg>
        <pc:spChg chg="add del">
          <ac:chgData name="Yalla Reddy" userId="S::yalla.reddy@neosofttech.com::60ac1288-5406-411f-94eb-c0b8b1d248cd" providerId="AD" clId="Web-{084B48CD-64D0-721B-616E-6484727935DA}" dt="2023-02-07T06:45:18.524" v="33"/>
          <ac:spMkLst>
            <pc:docMk/>
            <pc:sldMk cId="0" sldId="264"/>
            <ac:spMk id="44" creationId="{911A6C77-6109-4F77-975B-C375615A557E}"/>
          </ac:spMkLst>
        </pc:spChg>
        <pc:spChg chg="add del">
          <ac:chgData name="Yalla Reddy" userId="S::yalla.reddy@neosofttech.com::60ac1288-5406-411f-94eb-c0b8b1d248cd" providerId="AD" clId="Web-{084B48CD-64D0-721B-616E-6484727935DA}" dt="2023-02-07T06:45:23.275" v="35"/>
          <ac:spMkLst>
            <pc:docMk/>
            <pc:sldMk cId="0" sldId="264"/>
            <ac:spMk id="52" creationId="{12609869-9E80-471B-A487-A53288E0E791}"/>
          </ac:spMkLst>
        </pc:spChg>
        <pc:spChg chg="add del">
          <ac:chgData name="Yalla Reddy" userId="S::yalla.reddy@neosofttech.com::60ac1288-5406-411f-94eb-c0b8b1d248cd" providerId="AD" clId="Web-{084B48CD-64D0-721B-616E-6484727935DA}" dt="2023-02-07T06:45:23.275" v="35"/>
          <ac:spMkLst>
            <pc:docMk/>
            <pc:sldMk cId="0" sldId="264"/>
            <ac:spMk id="53" creationId="{7004738A-9D34-43E8-97D2-CA0EED4F8BE0}"/>
          </ac:spMkLst>
        </pc:spChg>
        <pc:spChg chg="add del">
          <ac:chgData name="Yalla Reddy" userId="S::yalla.reddy@neosofttech.com::60ac1288-5406-411f-94eb-c0b8b1d248cd" providerId="AD" clId="Web-{084B48CD-64D0-721B-616E-6484727935DA}" dt="2023-02-07T06:45:23.275" v="35"/>
          <ac:spMkLst>
            <pc:docMk/>
            <pc:sldMk cId="0" sldId="264"/>
            <ac:spMk id="54" creationId="{B8B8D07F-F13E-443E-BA68-2D26672D76B9}"/>
          </ac:spMkLst>
        </pc:spChg>
        <pc:spChg chg="add del">
          <ac:chgData name="Yalla Reddy" userId="S::yalla.reddy@neosofttech.com::60ac1288-5406-411f-94eb-c0b8b1d248cd" providerId="AD" clId="Web-{084B48CD-64D0-721B-616E-6484727935DA}" dt="2023-02-07T06:45:23.275" v="35"/>
          <ac:spMkLst>
            <pc:docMk/>
            <pc:sldMk cId="0" sldId="264"/>
            <ac:spMk id="55" creationId="{2813A4FA-24A5-41ED-A534-3807D1B2F344}"/>
          </ac:spMkLst>
        </pc:spChg>
        <pc:spChg chg="add del">
          <ac:chgData name="Yalla Reddy" userId="S::yalla.reddy@neosofttech.com::60ac1288-5406-411f-94eb-c0b8b1d248cd" providerId="AD" clId="Web-{084B48CD-64D0-721B-616E-6484727935DA}" dt="2023-02-07T06:45:23.275" v="35"/>
          <ac:spMkLst>
            <pc:docMk/>
            <pc:sldMk cId="0" sldId="264"/>
            <ac:spMk id="56" creationId="{C3944F27-CA70-4E84-A51A-E6BF89558979}"/>
          </ac:spMkLst>
        </pc:spChg>
        <pc:spChg chg="add">
          <ac:chgData name="Yalla Reddy" userId="S::yalla.reddy@neosofttech.com::60ac1288-5406-411f-94eb-c0b8b1d248cd" providerId="AD" clId="Web-{084B48CD-64D0-721B-616E-6484727935DA}" dt="2023-02-07T06:45:23.306" v="36"/>
          <ac:spMkLst>
            <pc:docMk/>
            <pc:sldMk cId="0" sldId="264"/>
            <ac:spMk id="58" creationId="{C232B152-3720-4D3B-97ED-45CE5483F16F}"/>
          </ac:spMkLst>
        </pc:spChg>
        <pc:spChg chg="add">
          <ac:chgData name="Yalla Reddy" userId="S::yalla.reddy@neosofttech.com::60ac1288-5406-411f-94eb-c0b8b1d248cd" providerId="AD" clId="Web-{084B48CD-64D0-721B-616E-6484727935DA}" dt="2023-02-07T06:45:23.306" v="36"/>
          <ac:spMkLst>
            <pc:docMk/>
            <pc:sldMk cId="0" sldId="264"/>
            <ac:spMk id="59" creationId="{11BAB570-FF10-4E96-8A3F-FA9804702B89}"/>
          </ac:spMkLst>
        </pc:spChg>
        <pc:spChg chg="add">
          <ac:chgData name="Yalla Reddy" userId="S::yalla.reddy@neosofttech.com::60ac1288-5406-411f-94eb-c0b8b1d248cd" providerId="AD" clId="Web-{084B48CD-64D0-721B-616E-6484727935DA}" dt="2023-02-07T06:45:23.306" v="36"/>
          <ac:spMkLst>
            <pc:docMk/>
            <pc:sldMk cId="0" sldId="264"/>
            <ac:spMk id="60" creationId="{4B9FAFB2-BEB5-4848-8018-BCAD99E2E1AA}"/>
          </ac:spMkLst>
        </pc:spChg>
        <pc:grpChg chg="add del">
          <ac:chgData name="Yalla Reddy" userId="S::yalla.reddy@neosofttech.com::60ac1288-5406-411f-94eb-c0b8b1d248cd" providerId="AD" clId="Web-{084B48CD-64D0-721B-616E-6484727935DA}" dt="2023-02-07T06:45:09.102" v="27"/>
          <ac:grpSpMkLst>
            <pc:docMk/>
            <pc:sldMk cId="0" sldId="264"/>
            <ac:grpSpMk id="30" creationId="{1DE889C7-FAD6-4397-98E2-05D503484459}"/>
          </ac:grpSpMkLst>
        </pc:grpChg>
        <pc:grpChg chg="add del">
          <ac:chgData name="Yalla Reddy" userId="S::yalla.reddy@neosofttech.com::60ac1288-5406-411f-94eb-c0b8b1d248cd" providerId="AD" clId="Web-{084B48CD-64D0-721B-616E-6484727935DA}" dt="2023-02-07T06:45:18.524" v="33"/>
          <ac:grpSpMkLst>
            <pc:docMk/>
            <pc:sldMk cId="0" sldId="264"/>
            <ac:grpSpMk id="45" creationId="{CB343D17-9934-455E-B326-2F39206BA44A}"/>
          </ac:grpSpMkLst>
        </pc:grpChg>
        <pc:picChg chg="add del mod">
          <ac:chgData name="Yalla Reddy" userId="S::yalla.reddy@neosofttech.com::60ac1288-5406-411f-94eb-c0b8b1d248cd" providerId="AD" clId="Web-{084B48CD-64D0-721B-616E-6484727935DA}" dt="2023-02-07T06:44:46.383" v="18"/>
          <ac:picMkLst>
            <pc:docMk/>
            <pc:sldMk cId="0" sldId="264"/>
            <ac:picMk id="3" creationId="{7E4CBBAC-8A3F-C982-9066-F141D562600D}"/>
          </ac:picMkLst>
        </pc:picChg>
        <pc:picChg chg="del">
          <ac:chgData name="Yalla Reddy" userId="S::yalla.reddy@neosofttech.com::60ac1288-5406-411f-94eb-c0b8b1d248cd" providerId="AD" clId="Web-{084B48CD-64D0-721B-616E-6484727935DA}" dt="2023-02-07T06:42:27.567" v="1"/>
          <ac:picMkLst>
            <pc:docMk/>
            <pc:sldMk cId="0" sldId="264"/>
            <ac:picMk id="6" creationId="{00000000-0000-0000-0000-000000000000}"/>
          </ac:picMkLst>
        </pc:picChg>
        <pc:picChg chg="add mod">
          <ac:chgData name="Yalla Reddy" userId="S::yalla.reddy@neosofttech.com::60ac1288-5406-411f-94eb-c0b8b1d248cd" providerId="AD" clId="Web-{084B48CD-64D0-721B-616E-6484727935DA}" dt="2023-02-07T06:45:23.306" v="36"/>
          <ac:picMkLst>
            <pc:docMk/>
            <pc:sldMk cId="0" sldId="264"/>
            <ac:picMk id="7" creationId="{14C0A172-A7D2-BDC5-17E1-6F38FD7EA3CD}"/>
          </ac:picMkLst>
        </pc:picChg>
      </pc:sldChg>
      <pc:sldChg chg="modSp">
        <pc:chgData name="Yalla Reddy" userId="S::yalla.reddy@neosofttech.com::60ac1288-5406-411f-94eb-c0b8b1d248cd" providerId="AD" clId="Web-{084B48CD-64D0-721B-616E-6484727935DA}" dt="2023-02-07T06:42:07.723" v="0"/>
        <pc:sldMkLst>
          <pc:docMk/>
          <pc:sldMk cId="0" sldId="290"/>
        </pc:sldMkLst>
        <pc:graphicFrameChg chg="modGraphic">
          <ac:chgData name="Yalla Reddy" userId="S::yalla.reddy@neosofttech.com::60ac1288-5406-411f-94eb-c0b8b1d248cd" providerId="AD" clId="Web-{084B48CD-64D0-721B-616E-6484727935DA}" dt="2023-02-07T06:42:07.723" v="0"/>
          <ac:graphicFrameMkLst>
            <pc:docMk/>
            <pc:sldMk cId="0" sldId="290"/>
            <ac:graphicFrameMk id="12"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1">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CF10D2-0D82-4731-B2A4-16B1E062100E}" type="doc">
      <dgm:prSet loTypeId="urn:microsoft.com/office/officeart/2005/8/layout/vList2#1" loCatId="list" qsTypeId="urn:microsoft.com/office/officeart/2005/8/quickstyle/simple1#1" qsCatId="simple" csTypeId="urn:microsoft.com/office/officeart/2005/8/colors/accent0_3#1" csCatId="accent1" phldr="1"/>
      <dgm:spPr/>
      <dgm:t>
        <a:bodyPr/>
        <a:lstStyle/>
        <a:p>
          <a:endParaRPr lang="en-US"/>
        </a:p>
      </dgm:t>
    </dgm:pt>
    <dgm:pt modelId="{61B0D38D-E456-4B87-936E-5C464CD51E56}">
      <dgm:prSet phldrT="[Text]" phldr="0" custT="1"/>
      <dgm:spPr>
        <a:solidFill>
          <a:srgbClr val="DDDDDD"/>
        </a:solidFill>
        <a:ln>
          <a:noFill/>
        </a:ln>
      </dgm:spPr>
      <dgm:t>
        <a:bodyPr vert="horz" wrap="square"/>
        <a:lstStyle/>
        <a:p>
          <a:pPr>
            <a:lnSpc>
              <a:spcPct val="100000"/>
            </a:lnSpc>
            <a:spcBef>
              <a:spcPct val="0"/>
            </a:spcBef>
            <a:spcAft>
              <a:spcPct val="35000"/>
            </a:spcAft>
          </a:pPr>
          <a:r>
            <a:rPr lang="en-US" sz="1800" b="0" dirty="0">
              <a:solidFill>
                <a:schemeClr val="tx1"/>
              </a:solidFill>
            </a:rPr>
            <a:t>Project Overview / Scope</a:t>
          </a:r>
        </a:p>
      </dgm:t>
    </dgm:pt>
    <dgm:pt modelId="{15E7D8FA-3E7D-4552-A9FB-D5B68BE3C686}" type="parTrans" cxnId="{ADBFBF5A-C3DF-44E3-A1BD-3A81BE1E4CBE}">
      <dgm:prSet/>
      <dgm:spPr/>
      <dgm:t>
        <a:bodyPr/>
        <a:lstStyle/>
        <a:p>
          <a:endParaRPr lang="en-US"/>
        </a:p>
      </dgm:t>
    </dgm:pt>
    <dgm:pt modelId="{628B796C-3E47-4D0B-BF55-C7C471E35AE1}" type="sibTrans" cxnId="{ADBFBF5A-C3DF-44E3-A1BD-3A81BE1E4CBE}">
      <dgm:prSet/>
      <dgm:spPr/>
      <dgm:t>
        <a:bodyPr/>
        <a:lstStyle/>
        <a:p>
          <a:endParaRPr lang="en-US"/>
        </a:p>
      </dgm:t>
    </dgm:pt>
    <dgm:pt modelId="{62ED62B1-F325-4DC7-A0C0-57E49AAB3E26}">
      <dgm:prSet phldr="0" custT="1"/>
      <dgm:spPr>
        <a:solidFill>
          <a:schemeClr val="tx1">
            <a:lumMod val="75000"/>
            <a:lumOff val="25000"/>
          </a:scheme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Solution Architecture</a:t>
          </a:r>
        </a:p>
      </dgm:t>
    </dgm:pt>
    <dgm:pt modelId="{3693BDCA-E20A-4E9E-B4BD-33A3C33045A5}" type="parTrans" cxnId="{3E5113F2-8CEB-4F92-8FB5-6F5A5074754A}">
      <dgm:prSet/>
      <dgm:spPr/>
      <dgm:t>
        <a:bodyPr/>
        <a:lstStyle/>
        <a:p>
          <a:endParaRPr lang="en-US"/>
        </a:p>
      </dgm:t>
    </dgm:pt>
    <dgm:pt modelId="{420181FB-8B53-4A2D-A44E-06C44829867B}" type="sibTrans" cxnId="{3E5113F2-8CEB-4F92-8FB5-6F5A5074754A}">
      <dgm:prSet/>
      <dgm:spPr/>
      <dgm:t>
        <a:bodyPr/>
        <a:lstStyle/>
        <a:p>
          <a:endParaRPr lang="en-US"/>
        </a:p>
      </dgm:t>
    </dgm:pt>
    <dgm:pt modelId="{C0BF6E42-C166-4E64-9BE8-0F5470EA1066}">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IN" altLang="en-US" sz="1800" b="0" kern="1200" dirty="0" smtClean="0">
              <a:solidFill>
                <a:prstClr val="black"/>
              </a:solidFill>
              <a:latin typeface="Calibri" panose="020F0502020204030204"/>
              <a:ea typeface="+mn-ea"/>
              <a:cs typeface="+mn-cs"/>
            </a:rPr>
            <a:t>Technology Stacks</a:t>
          </a:r>
          <a:endParaRPr lang="en-US" sz="1800" b="0" kern="1200" dirty="0">
            <a:solidFill>
              <a:prstClr val="black"/>
            </a:solidFill>
            <a:latin typeface="Calibri" panose="020F0502020204030204"/>
            <a:ea typeface="+mn-ea"/>
            <a:cs typeface="+mn-cs"/>
          </a:endParaRPr>
        </a:p>
      </dgm:t>
    </dgm:pt>
    <dgm:pt modelId="{7FCA2199-F7FA-457B-8012-5CC5B53FEF89}" type="parTrans" cxnId="{28B4D569-B7E9-433A-AD48-DEE3D6A93658}">
      <dgm:prSet/>
      <dgm:spPr/>
      <dgm:t>
        <a:bodyPr/>
        <a:lstStyle/>
        <a:p>
          <a:endParaRPr lang="en-US"/>
        </a:p>
      </dgm:t>
    </dgm:pt>
    <dgm:pt modelId="{F7F05DFA-ACE5-441D-A2B5-ED95027ECF03}" type="sibTrans" cxnId="{28B4D569-B7E9-433A-AD48-DEE3D6A93658}">
      <dgm:prSet/>
      <dgm:spPr/>
      <dgm:t>
        <a:bodyPr/>
        <a:lstStyle/>
        <a:p>
          <a:endParaRPr lang="en-US"/>
        </a:p>
      </dgm:t>
    </dgm:pt>
    <dgm:pt modelId="{3713B0E0-FF14-4463-87E9-B8F139AC9D42}">
      <dgm:prSe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Work Breakdown Structure</a:t>
          </a:r>
        </a:p>
      </dgm:t>
    </dgm:pt>
    <dgm:pt modelId="{9D27E36E-97C3-46C8-AC38-759EFF14BCF5}" type="parTrans" cxnId="{4687DA94-8C24-4F88-8930-F223F039DB5D}">
      <dgm:prSet/>
      <dgm:spPr/>
      <dgm:t>
        <a:bodyPr/>
        <a:lstStyle/>
        <a:p>
          <a:endParaRPr lang="en-US"/>
        </a:p>
      </dgm:t>
    </dgm:pt>
    <dgm:pt modelId="{4D7E43F0-D2BA-4471-8EAE-57FD6173D2F9}" type="sibTrans" cxnId="{4687DA94-8C24-4F88-8930-F223F039DB5D}">
      <dgm:prSet/>
      <dgm:spPr/>
      <dgm:t>
        <a:bodyPr/>
        <a:lstStyle/>
        <a:p>
          <a:endParaRPr lang="en-US"/>
        </a:p>
      </dgm:t>
    </dgm:pt>
    <dgm:pt modelId="{9601751F-BA1F-4A96-A6C1-06418BEB08D8}">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rPr>
            <a:t>Project Timelines</a:t>
          </a:r>
        </a:p>
      </dgm:t>
    </dgm:pt>
    <dgm:pt modelId="{09F7B01F-2D22-4388-BE58-0281686C69AF}" type="parTrans" cxnId="{19269699-019D-44A2-84E4-124997041505}">
      <dgm:prSet/>
      <dgm:spPr/>
      <dgm:t>
        <a:bodyPr/>
        <a:lstStyle/>
        <a:p>
          <a:endParaRPr lang="en-US"/>
        </a:p>
      </dgm:t>
    </dgm:pt>
    <dgm:pt modelId="{8F8AA1AA-3408-4B36-8E6D-DBB9983BF8FE}" type="sibTrans" cxnId="{19269699-019D-44A2-84E4-124997041505}">
      <dgm:prSet/>
      <dgm:spPr/>
      <dgm:t>
        <a:bodyPr/>
        <a:lstStyle/>
        <a:p>
          <a:endParaRPr lang="en-US"/>
        </a:p>
      </dgm:t>
    </dgm:pt>
    <dgm:pt modelId="{069BB84B-17D9-4F0A-83F7-F00609DD63B0}">
      <dgm:prSet phldrT="[Tex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sym typeface="+mn-ea"/>
            </a:rPr>
            <a:t>Implementation Methodology</a:t>
          </a:r>
          <a:endParaRPr sz="1800" b="0" kern="1200" dirty="0">
            <a:solidFill>
              <a:prstClr val="white"/>
            </a:solidFill>
            <a:latin typeface="Calibri"/>
            <a:ea typeface="+mn-ea"/>
            <a:cs typeface="+mn-cs"/>
          </a:endParaRPr>
        </a:p>
      </dgm:t>
    </dgm:pt>
    <dgm:pt modelId="{0B45D945-BE21-474E-802F-0BB2D2ADCF12}" type="parTrans" cxnId="{210FB82D-EE68-419E-BE8C-6CA0BEB17B29}">
      <dgm:prSet/>
      <dgm:spPr/>
      <dgm:t>
        <a:bodyPr/>
        <a:lstStyle/>
        <a:p>
          <a:endParaRPr lang="en-US"/>
        </a:p>
      </dgm:t>
    </dgm:pt>
    <dgm:pt modelId="{44A189BD-8188-4E3F-B291-9B5EC057AEF2}" type="sibTrans" cxnId="{210FB82D-EE68-419E-BE8C-6CA0BEB17B29}">
      <dgm:prSet/>
      <dgm:spPr/>
      <dgm:t>
        <a:bodyPr/>
        <a:lstStyle/>
        <a:p>
          <a:endParaRPr lang="en-US"/>
        </a:p>
      </dgm:t>
    </dgm:pt>
    <dgm:pt modelId="{00ECF06A-A218-4211-81F8-50A5A7A77B28}">
      <dgm:prSet phldrT="[Tex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sym typeface="+mn-ea"/>
            </a:rPr>
            <a:t>Project Schedule</a:t>
          </a:r>
          <a:endParaRPr sz="1800" b="0" kern="1200" dirty="0">
            <a:solidFill>
              <a:prstClr val="black"/>
            </a:solidFill>
            <a:latin typeface="Calibri" panose="020F0502020204030204"/>
            <a:ea typeface="+mn-ea"/>
            <a:cs typeface="+mn-cs"/>
          </a:endParaRPr>
        </a:p>
      </dgm:t>
    </dgm:pt>
    <dgm:pt modelId="{2413084E-461C-4222-9B3C-022935B07C3D}" type="parTrans" cxnId="{F77E5991-828A-4CE4-B780-E690F9936D54}">
      <dgm:prSet/>
      <dgm:spPr/>
      <dgm:t>
        <a:bodyPr/>
        <a:lstStyle/>
        <a:p>
          <a:endParaRPr lang="en-US"/>
        </a:p>
      </dgm:t>
    </dgm:pt>
    <dgm:pt modelId="{BF1390E1-5801-4597-AF38-F2F0C8EAAAB7}" type="sibTrans" cxnId="{F77E5991-828A-4CE4-B780-E690F9936D54}">
      <dgm:prSet/>
      <dgm:spPr/>
      <dgm:t>
        <a:bodyPr/>
        <a:lstStyle/>
        <a:p>
          <a:endParaRPr lang="en-US"/>
        </a:p>
      </dgm:t>
    </dgm:pt>
    <dgm:pt modelId="{D397562D-B4D7-4019-834A-034C0F625F8E}">
      <dgm:prSet phldrT="[Tex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R</a:t>
          </a:r>
          <a:r>
            <a:rPr lang="en-US" sz="1800" b="0" kern="1200" dirty="0">
              <a:solidFill>
                <a:prstClr val="black"/>
              </a:solidFill>
              <a:latin typeface="Calibri" panose="020F0502020204030204"/>
              <a:ea typeface="+mn-ea"/>
              <a:cs typeface="+mn-cs"/>
              <a:sym typeface="+mn-ea"/>
            </a:rPr>
            <a:t>isk &amp; Dependencies</a:t>
          </a:r>
          <a:endParaRPr lang="en-US" sz="1800" b="0" kern="1200" dirty="0">
            <a:solidFill>
              <a:prstClr val="black"/>
            </a:solidFill>
            <a:latin typeface="Calibri" panose="020F0502020204030204"/>
            <a:ea typeface="+mn-ea"/>
            <a:cs typeface="+mn-cs"/>
          </a:endParaRPr>
        </a:p>
      </dgm:t>
    </dgm:pt>
    <dgm:pt modelId="{0B0BCC5D-C948-4148-9463-A61B42A60826}" type="parTrans" cxnId="{95F0C0FC-1761-4961-856A-7A4902C61EEE}">
      <dgm:prSet/>
      <dgm:spPr/>
      <dgm:t>
        <a:bodyPr/>
        <a:lstStyle/>
        <a:p>
          <a:endParaRPr lang="en-US"/>
        </a:p>
      </dgm:t>
    </dgm:pt>
    <dgm:pt modelId="{144A04F3-2A5E-463B-A79C-80C94B52BA89}" type="sibTrans" cxnId="{95F0C0FC-1761-4961-856A-7A4902C61EEE}">
      <dgm:prSet/>
      <dgm:spPr/>
      <dgm:t>
        <a:bodyPr/>
        <a:lstStyle/>
        <a:p>
          <a:endParaRPr lang="en-US"/>
        </a:p>
      </dgm:t>
    </dgm:pt>
    <dgm:pt modelId="{777FC352-5945-4EE9-A6C7-B1326D27D67E}">
      <dgm:prSet phldrT="[Tex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K</a:t>
          </a:r>
          <a:r>
            <a:rPr lang="en-US" sz="1800" b="0" kern="1200" dirty="0">
              <a:solidFill>
                <a:prstClr val="white"/>
              </a:solidFill>
              <a:latin typeface="Calibri"/>
              <a:ea typeface="+mn-ea"/>
              <a:cs typeface="+mn-cs"/>
              <a:sym typeface="+mn-ea"/>
            </a:rPr>
            <a:t>ey Assumptions &amp; Constraints</a:t>
          </a:r>
          <a:endParaRPr lang="en-US" sz="1800" b="0" kern="1200" dirty="0">
            <a:solidFill>
              <a:prstClr val="white"/>
            </a:solidFill>
            <a:latin typeface="Calibri"/>
            <a:ea typeface="+mn-ea"/>
            <a:cs typeface="+mn-cs"/>
          </a:endParaRPr>
        </a:p>
      </dgm:t>
    </dgm:pt>
    <dgm:pt modelId="{D29EFBC2-B596-4B84-9BDB-E0CD696572C0}" type="parTrans" cxnId="{CA92F0E6-FCD5-4C07-87B1-65B6BB02C7C1}">
      <dgm:prSet/>
      <dgm:spPr/>
      <dgm:t>
        <a:bodyPr/>
        <a:lstStyle/>
        <a:p>
          <a:endParaRPr lang="en-US"/>
        </a:p>
      </dgm:t>
    </dgm:pt>
    <dgm:pt modelId="{1A68F95C-3805-4CEF-8026-898FAEF11EA6}" type="sibTrans" cxnId="{CA92F0E6-FCD5-4C07-87B1-65B6BB02C7C1}">
      <dgm:prSet/>
      <dgm:spPr/>
      <dgm:t>
        <a:bodyPr/>
        <a:lstStyle/>
        <a:p>
          <a:endParaRPr lang="en-US"/>
        </a:p>
      </dgm:t>
    </dgm:pt>
    <dgm:pt modelId="{2E4B4AA6-B9E2-459C-9DCC-9C3E32428378}">
      <dgm:prSet phldrT="[Tex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D</a:t>
          </a:r>
          <a:r>
            <a:rPr lang="en-US" sz="1800" b="0" kern="1200" dirty="0">
              <a:solidFill>
                <a:prstClr val="white"/>
              </a:solidFill>
              <a:latin typeface="Calibri"/>
              <a:ea typeface="+mn-ea"/>
              <a:cs typeface="+mn-cs"/>
              <a:sym typeface="+mn-ea"/>
            </a:rPr>
            <a:t>eliverables</a:t>
          </a:r>
          <a:endParaRPr lang="en-US" sz="1800" b="0" kern="1200" dirty="0">
            <a:solidFill>
              <a:prstClr val="white"/>
            </a:solidFill>
            <a:latin typeface="Calibri"/>
            <a:ea typeface="+mn-ea"/>
            <a:cs typeface="+mn-cs"/>
          </a:endParaRPr>
        </a:p>
      </dgm:t>
    </dgm:pt>
    <dgm:pt modelId="{94631FA8-89FD-440B-9388-291AF0BA6E82}" type="parTrans" cxnId="{627A2E9D-61F4-4D94-8727-7E1545E3443E}">
      <dgm:prSet/>
      <dgm:spPr/>
      <dgm:t>
        <a:bodyPr/>
        <a:lstStyle/>
        <a:p>
          <a:endParaRPr lang="en-US"/>
        </a:p>
      </dgm:t>
    </dgm:pt>
    <dgm:pt modelId="{032F039E-5730-43E0-8DC3-339B3AD37DB8}" type="sibTrans" cxnId="{627A2E9D-61F4-4D94-8727-7E1545E3443E}">
      <dgm:prSet/>
      <dgm:spPr/>
      <dgm:t>
        <a:bodyPr/>
        <a:lstStyle/>
        <a:p>
          <a:endParaRPr lang="en-US"/>
        </a:p>
      </dgm:t>
    </dgm:pt>
    <dgm:pt modelId="{90FAB9E4-1AD9-465C-AE05-01310B7151B9}">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C</a:t>
          </a:r>
          <a:r>
            <a:rPr lang="en-US" sz="1800" b="0" kern="1200" dirty="0">
              <a:solidFill>
                <a:prstClr val="black"/>
              </a:solidFill>
              <a:latin typeface="Calibri" panose="020F0502020204030204"/>
              <a:ea typeface="+mn-ea"/>
              <a:cs typeface="+mn-cs"/>
              <a:sym typeface="+mn-ea"/>
            </a:rPr>
            <a:t>ommunication Plan</a:t>
          </a:r>
          <a:endParaRPr lang="en-US" sz="1800" b="0" kern="1200" dirty="0">
            <a:solidFill>
              <a:prstClr val="black"/>
            </a:solidFill>
            <a:latin typeface="Calibri" panose="020F0502020204030204"/>
            <a:ea typeface="+mn-ea"/>
            <a:cs typeface="+mn-cs"/>
          </a:endParaRPr>
        </a:p>
      </dgm:t>
    </dgm:pt>
    <dgm:pt modelId="{3378D5AD-6209-45E9-A675-D0BFD4181ADE}" type="parTrans" cxnId="{1C9D42C3-6EF4-43E1-9920-D0341AEFA1D1}">
      <dgm:prSet/>
      <dgm:spPr/>
      <dgm:t>
        <a:bodyPr/>
        <a:lstStyle/>
        <a:p>
          <a:endParaRPr lang="en-US"/>
        </a:p>
      </dgm:t>
    </dgm:pt>
    <dgm:pt modelId="{01D0E330-04FB-41C6-9FE8-7256EB82FAE6}" type="sibTrans" cxnId="{1C9D42C3-6EF4-43E1-9920-D0341AEFA1D1}">
      <dgm:prSet/>
      <dgm:spPr/>
      <dgm:t>
        <a:bodyPr/>
        <a:lstStyle/>
        <a:p>
          <a:endParaRPr lang="en-US"/>
        </a:p>
      </dgm:t>
    </dgm:pt>
    <dgm:pt modelId="{286D0D16-920B-464D-B210-8212F58C3047}">
      <dgm:prSe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G</a:t>
          </a:r>
          <a:r>
            <a:rPr lang="en-US" sz="1800" b="0" kern="1200" dirty="0">
              <a:solidFill>
                <a:prstClr val="white"/>
              </a:solidFill>
              <a:latin typeface="Calibri"/>
              <a:ea typeface="+mn-ea"/>
              <a:cs typeface="+mn-cs"/>
              <a:sym typeface="+mn-ea"/>
            </a:rPr>
            <a:t>overnance Model</a:t>
          </a:r>
          <a:endParaRPr lang="en-US" sz="1800" b="0" kern="1200" dirty="0">
            <a:solidFill>
              <a:prstClr val="white"/>
            </a:solidFill>
            <a:latin typeface="Calibri"/>
            <a:ea typeface="+mn-ea"/>
            <a:cs typeface="+mn-cs"/>
          </a:endParaRPr>
        </a:p>
      </dgm:t>
    </dgm:pt>
    <dgm:pt modelId="{5580B625-ACD9-474D-97A4-1F2042821F0A}" type="parTrans" cxnId="{128CDF91-F58D-4AE1-B803-212F2B3BBC86}">
      <dgm:prSet/>
      <dgm:spPr/>
      <dgm:t>
        <a:bodyPr/>
        <a:lstStyle/>
        <a:p>
          <a:endParaRPr lang="en-US"/>
        </a:p>
      </dgm:t>
    </dgm:pt>
    <dgm:pt modelId="{C77076EC-D8A8-48BF-993E-B2AF6E8E73AB}" type="sibTrans" cxnId="{128CDF91-F58D-4AE1-B803-212F2B3BBC86}">
      <dgm:prSet/>
      <dgm:spPr/>
      <dgm:t>
        <a:bodyPr/>
        <a:lstStyle/>
        <a:p>
          <a:endParaRPr lang="en-US"/>
        </a:p>
      </dgm:t>
    </dgm:pt>
    <dgm:pt modelId="{AC5623A6-24E2-4063-A0D5-2F144AF26795}">
      <dgm:prSet phldr="0" custT="1"/>
      <dgm:spPr>
        <a:solidFill>
          <a:srgbClr val="DDDDDD"/>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E</a:t>
          </a:r>
          <a:r>
            <a:rPr lang="en-US" sz="1800" b="0" kern="1200" dirty="0">
              <a:solidFill>
                <a:prstClr val="black"/>
              </a:solidFill>
              <a:latin typeface="Calibri" panose="020F0502020204030204"/>
              <a:ea typeface="+mn-ea"/>
              <a:cs typeface="+mn-cs"/>
              <a:sym typeface="+mn-ea"/>
            </a:rPr>
            <a:t>scalation Procedure</a:t>
          </a:r>
          <a:endParaRPr lang="en-US" sz="1800" b="0" kern="1200" dirty="0">
            <a:solidFill>
              <a:prstClr val="black"/>
            </a:solidFill>
            <a:latin typeface="Calibri" panose="020F0502020204030204"/>
            <a:ea typeface="+mn-ea"/>
            <a:cs typeface="+mn-cs"/>
          </a:endParaRPr>
        </a:p>
      </dgm:t>
    </dgm:pt>
    <dgm:pt modelId="{F2C23EF1-F27C-4F9B-91E7-656D47944309}" type="parTrans" cxnId="{50BADE47-E79A-4D48-8D27-6371EBDA2F78}">
      <dgm:prSet/>
      <dgm:spPr/>
      <dgm:t>
        <a:bodyPr/>
        <a:lstStyle/>
        <a:p>
          <a:endParaRPr lang="en-US"/>
        </a:p>
      </dgm:t>
    </dgm:pt>
    <dgm:pt modelId="{60EA1BD9-0815-430A-BEF4-609B582AC39A}" type="sibTrans" cxnId="{50BADE47-E79A-4D48-8D27-6371EBDA2F78}">
      <dgm:prSet/>
      <dgm:spPr/>
      <dgm:t>
        <a:bodyPr/>
        <a:lstStyle/>
        <a:p>
          <a:endParaRPr lang="en-US"/>
        </a:p>
      </dgm:t>
    </dgm:pt>
    <dgm:pt modelId="{FEA34A02-1EC9-4C77-B6C9-45C0632B8918}">
      <dgm:prSet phldr="0" custT="1"/>
      <dgm:spPr>
        <a:solidFill>
          <a:prstClr val="black">
            <a:lumMod val="75000"/>
            <a:lumOff val="25000"/>
          </a:prstClr>
        </a:solidFill>
        <a:ln w="12700" cap="flat" cmpd="sng" algn="ctr">
          <a:noFill/>
          <a:prstDash val="solid"/>
          <a:miter lim="800000"/>
        </a:ln>
        <a:effectLst/>
      </dgm:spPr>
      <dgm:t>
        <a:bodyPr spcFirstLastPara="0" vert="horz" wrap="square" lIns="68580" tIns="68580" rIns="68580" bIns="68580" numCol="1" spcCol="1270" anchor="ctr" anchorCtr="0"/>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Q</a:t>
          </a:r>
          <a:r>
            <a:rPr lang="en-US" sz="1800" b="0" kern="1200" dirty="0">
              <a:solidFill>
                <a:prstClr val="white"/>
              </a:solidFill>
              <a:latin typeface="Calibri"/>
              <a:ea typeface="+mn-ea"/>
              <a:cs typeface="+mn-cs"/>
              <a:sym typeface="+mn-ea"/>
            </a:rPr>
            <a:t> &amp; A</a:t>
          </a:r>
          <a:endParaRPr lang="en-US" sz="1800" b="0" kern="1200" dirty="0">
            <a:solidFill>
              <a:prstClr val="white"/>
            </a:solidFill>
            <a:latin typeface="Calibri"/>
            <a:ea typeface="+mn-ea"/>
            <a:cs typeface="+mn-cs"/>
          </a:endParaRPr>
        </a:p>
      </dgm:t>
    </dgm:pt>
    <dgm:pt modelId="{0DE2894C-943C-4921-A647-68EF955D0CA0}" type="parTrans" cxnId="{ED605BF5-F476-4E3E-B890-754DBEE87919}">
      <dgm:prSet/>
      <dgm:spPr/>
      <dgm:t>
        <a:bodyPr/>
        <a:lstStyle/>
        <a:p>
          <a:endParaRPr lang="en-US"/>
        </a:p>
      </dgm:t>
    </dgm:pt>
    <dgm:pt modelId="{FA1ACB4E-5A6D-4870-A81F-7CE231F990F0}" type="sibTrans" cxnId="{ED605BF5-F476-4E3E-B890-754DBEE87919}">
      <dgm:prSet/>
      <dgm:spPr/>
      <dgm:t>
        <a:bodyPr/>
        <a:lstStyle/>
        <a:p>
          <a:endParaRPr lang="en-US"/>
        </a:p>
      </dgm:t>
    </dgm:pt>
    <dgm:pt modelId="{15B794D0-5BA3-4683-89A6-CDFDFED1EE92}" type="pres">
      <dgm:prSet presAssocID="{AACF10D2-0D82-4731-B2A4-16B1E062100E}" presName="linear" presStyleCnt="0">
        <dgm:presLayoutVars>
          <dgm:animLvl val="lvl"/>
          <dgm:resizeHandles val="exact"/>
        </dgm:presLayoutVars>
      </dgm:prSet>
      <dgm:spPr/>
      <dgm:t>
        <a:bodyPr/>
        <a:lstStyle/>
        <a:p>
          <a:endParaRPr lang="en-US"/>
        </a:p>
      </dgm:t>
    </dgm:pt>
    <dgm:pt modelId="{9706EBF5-E179-4F23-8B91-9AC9C643E5A8}" type="pres">
      <dgm:prSet presAssocID="{61B0D38D-E456-4B87-936E-5C464CD51E56}" presName="parentText" presStyleLbl="node1" presStyleIdx="0" presStyleCnt="14" custLinFactY="-9532" custLinFactNeighborX="-3914" custLinFactNeighborY="-100000">
        <dgm:presLayoutVars>
          <dgm:chMax val="0"/>
          <dgm:bulletEnabled val="1"/>
        </dgm:presLayoutVars>
      </dgm:prSet>
      <dgm:spPr/>
      <dgm:t>
        <a:bodyPr/>
        <a:lstStyle/>
        <a:p>
          <a:endParaRPr lang="en-US"/>
        </a:p>
      </dgm:t>
    </dgm:pt>
    <dgm:pt modelId="{81693316-2618-4202-A614-EA7ED29AA581}" type="pres">
      <dgm:prSet presAssocID="{628B796C-3E47-4D0B-BF55-C7C471E35AE1}" presName="spacer" presStyleCnt="0"/>
      <dgm:spPr/>
    </dgm:pt>
    <dgm:pt modelId="{A3F2984A-23C9-4CD9-9340-5A67434D5925}" type="pres">
      <dgm:prSet presAssocID="{62ED62B1-F325-4DC7-A0C0-57E49AAB3E26}" presName="parentText" presStyleLbl="node1" presStyleIdx="1" presStyleCnt="14">
        <dgm:presLayoutVars>
          <dgm:chMax val="0"/>
          <dgm:bulletEnabled val="1"/>
        </dgm:presLayoutVars>
      </dgm:prSet>
      <dgm:spPr>
        <a:xfrm>
          <a:off x="0" y="359836"/>
          <a:ext cx="7984490" cy="347754"/>
        </a:xfrm>
        <a:prstGeom prst="roundRect">
          <a:avLst/>
        </a:prstGeom>
      </dgm:spPr>
      <dgm:t>
        <a:bodyPr/>
        <a:lstStyle/>
        <a:p>
          <a:endParaRPr lang="en-US"/>
        </a:p>
      </dgm:t>
    </dgm:pt>
    <dgm:pt modelId="{4161A208-B6E1-4338-B10B-49063E1FA77F}" type="pres">
      <dgm:prSet presAssocID="{420181FB-8B53-4A2D-A44E-06C44829867B}" presName="spacer" presStyleCnt="0"/>
      <dgm:spPr/>
    </dgm:pt>
    <dgm:pt modelId="{30E684B0-9522-424C-9218-B640C2EB832D}" type="pres">
      <dgm:prSet presAssocID="{C0BF6E42-C166-4E64-9BE8-0F5470EA1066}" presName="parentText" presStyleLbl="node1" presStyleIdx="2" presStyleCnt="14">
        <dgm:presLayoutVars>
          <dgm:chMax val="0"/>
          <dgm:bulletEnabled val="1"/>
        </dgm:presLayoutVars>
      </dgm:prSet>
      <dgm:spPr>
        <a:xfrm>
          <a:off x="0" y="717596"/>
          <a:ext cx="7984490" cy="347800"/>
        </a:xfrm>
        <a:prstGeom prst="roundRect">
          <a:avLst/>
        </a:prstGeom>
      </dgm:spPr>
      <dgm:t>
        <a:bodyPr/>
        <a:lstStyle/>
        <a:p>
          <a:endParaRPr lang="en-US"/>
        </a:p>
      </dgm:t>
    </dgm:pt>
    <dgm:pt modelId="{43E1D152-6B8B-4FE2-976C-574F80088AF0}" type="pres">
      <dgm:prSet presAssocID="{F7F05DFA-ACE5-441D-A2B5-ED95027ECF03}" presName="spacer" presStyleCnt="0"/>
      <dgm:spPr/>
    </dgm:pt>
    <dgm:pt modelId="{5F412198-A9AF-44DA-BD5C-C6F27B650A1A}" type="pres">
      <dgm:prSet presAssocID="{3713B0E0-FF14-4463-87E9-B8F139AC9D42}" presName="parentText" presStyleLbl="node1" presStyleIdx="3" presStyleCnt="14">
        <dgm:presLayoutVars>
          <dgm:chMax val="0"/>
          <dgm:bulletEnabled val="1"/>
        </dgm:presLayoutVars>
      </dgm:prSet>
      <dgm:spPr>
        <a:xfrm>
          <a:off x="0" y="1076579"/>
          <a:ext cx="7984490" cy="347754"/>
        </a:xfrm>
        <a:prstGeom prst="roundRect">
          <a:avLst/>
        </a:prstGeom>
      </dgm:spPr>
      <dgm:t>
        <a:bodyPr/>
        <a:lstStyle/>
        <a:p>
          <a:endParaRPr lang="en-US"/>
        </a:p>
      </dgm:t>
    </dgm:pt>
    <dgm:pt modelId="{832C1CA3-8932-4D1B-8EE8-9F979429739D}" type="pres">
      <dgm:prSet presAssocID="{4D7E43F0-D2BA-4471-8EAE-57FD6173D2F9}" presName="spacer" presStyleCnt="0"/>
      <dgm:spPr/>
    </dgm:pt>
    <dgm:pt modelId="{60A223A1-241F-49BB-8DA4-3C54ED614C2C}" type="pres">
      <dgm:prSet presAssocID="{9601751F-BA1F-4A96-A6C1-06418BEB08D8}" presName="parentText" presStyleLbl="node1" presStyleIdx="4" presStyleCnt="14">
        <dgm:presLayoutVars>
          <dgm:chMax val="0"/>
          <dgm:bulletEnabled val="1"/>
        </dgm:presLayoutVars>
      </dgm:prSet>
      <dgm:spPr>
        <a:xfrm>
          <a:off x="0" y="1434951"/>
          <a:ext cx="7984490" cy="347754"/>
        </a:xfrm>
        <a:prstGeom prst="roundRect">
          <a:avLst/>
        </a:prstGeom>
      </dgm:spPr>
      <dgm:t>
        <a:bodyPr/>
        <a:lstStyle/>
        <a:p>
          <a:endParaRPr lang="en-US"/>
        </a:p>
      </dgm:t>
    </dgm:pt>
    <dgm:pt modelId="{03B76395-BDDC-4D2B-B6FA-6C2480AEE41D}" type="pres">
      <dgm:prSet presAssocID="{8F8AA1AA-3408-4B36-8E6D-DBB9983BF8FE}" presName="spacer" presStyleCnt="0"/>
      <dgm:spPr/>
    </dgm:pt>
    <dgm:pt modelId="{E8F9398C-93B9-4877-8BFB-711D8F517672}" type="pres">
      <dgm:prSet presAssocID="{069BB84B-17D9-4F0A-83F7-F00609DD63B0}" presName="parentText" presStyleLbl="node1" presStyleIdx="5" presStyleCnt="14">
        <dgm:presLayoutVars>
          <dgm:chMax val="0"/>
          <dgm:bulletEnabled val="1"/>
        </dgm:presLayoutVars>
      </dgm:prSet>
      <dgm:spPr>
        <a:xfrm>
          <a:off x="0" y="1793322"/>
          <a:ext cx="7984490" cy="347754"/>
        </a:xfrm>
        <a:prstGeom prst="roundRect">
          <a:avLst/>
        </a:prstGeom>
      </dgm:spPr>
      <dgm:t>
        <a:bodyPr/>
        <a:lstStyle/>
        <a:p>
          <a:endParaRPr lang="en-US"/>
        </a:p>
      </dgm:t>
    </dgm:pt>
    <dgm:pt modelId="{84CBA390-1DE0-40B4-9A64-E3CD3634AAD9}" type="pres">
      <dgm:prSet presAssocID="{44A189BD-8188-4E3F-B291-9B5EC057AEF2}" presName="spacer" presStyleCnt="0"/>
      <dgm:spPr/>
    </dgm:pt>
    <dgm:pt modelId="{7FCE071E-B426-41B9-9C51-A2145C9F6144}" type="pres">
      <dgm:prSet presAssocID="{00ECF06A-A218-4211-81F8-50A5A7A77B28}" presName="parentText" presStyleLbl="node1" presStyleIdx="6" presStyleCnt="14">
        <dgm:presLayoutVars>
          <dgm:chMax val="0"/>
          <dgm:bulletEnabled val="1"/>
        </dgm:presLayoutVars>
      </dgm:prSet>
      <dgm:spPr>
        <a:xfrm>
          <a:off x="0" y="2151694"/>
          <a:ext cx="7984490" cy="347754"/>
        </a:xfrm>
        <a:prstGeom prst="roundRect">
          <a:avLst/>
        </a:prstGeom>
      </dgm:spPr>
      <dgm:t>
        <a:bodyPr/>
        <a:lstStyle/>
        <a:p>
          <a:endParaRPr lang="en-US"/>
        </a:p>
      </dgm:t>
    </dgm:pt>
    <dgm:pt modelId="{D5D6C89D-828D-424F-91AC-012482C41337}" type="pres">
      <dgm:prSet presAssocID="{BF1390E1-5801-4597-AF38-F2F0C8EAAAB7}" presName="spacer" presStyleCnt="0"/>
      <dgm:spPr/>
    </dgm:pt>
    <dgm:pt modelId="{5FC72F91-97DA-43D5-9718-2AF4D353789C}" type="pres">
      <dgm:prSet presAssocID="{D397562D-B4D7-4019-834A-034C0F625F8E}" presName="parentText" presStyleLbl="node1" presStyleIdx="7" presStyleCnt="14" custLinFactY="100000" custLinFactNeighborY="114687">
        <dgm:presLayoutVars>
          <dgm:chMax val="0"/>
          <dgm:bulletEnabled val="1"/>
        </dgm:presLayoutVars>
      </dgm:prSet>
      <dgm:spPr>
        <a:xfrm>
          <a:off x="0" y="2869996"/>
          <a:ext cx="7984490" cy="347754"/>
        </a:xfrm>
        <a:prstGeom prst="roundRect">
          <a:avLst/>
        </a:prstGeom>
      </dgm:spPr>
      <dgm:t>
        <a:bodyPr/>
        <a:lstStyle/>
        <a:p>
          <a:endParaRPr lang="en-US"/>
        </a:p>
      </dgm:t>
    </dgm:pt>
    <dgm:pt modelId="{A578D3D2-6C4F-44C7-9386-E5B5C9854ECF}" type="pres">
      <dgm:prSet presAssocID="{144A04F3-2A5E-463B-A79C-80C94B52BA89}" presName="spacer" presStyleCnt="0"/>
      <dgm:spPr/>
    </dgm:pt>
    <dgm:pt modelId="{AF41E960-D695-405B-A986-FB683ECE6252}" type="pres">
      <dgm:prSet presAssocID="{777FC352-5945-4EE9-A6C7-B1326D27D67E}" presName="parentText" presStyleLbl="node1" presStyleIdx="8" presStyleCnt="14" custLinFactY="100000" custLinFactNeighborY="148637">
        <dgm:presLayoutVars>
          <dgm:chMax val="0"/>
          <dgm:bulletEnabled val="1"/>
        </dgm:presLayoutVars>
      </dgm:prSet>
      <dgm:spPr>
        <a:xfrm>
          <a:off x="0" y="3231973"/>
          <a:ext cx="7984490" cy="347754"/>
        </a:xfrm>
        <a:prstGeom prst="roundRect">
          <a:avLst/>
        </a:prstGeom>
      </dgm:spPr>
      <dgm:t>
        <a:bodyPr/>
        <a:lstStyle/>
        <a:p>
          <a:endParaRPr lang="en-US"/>
        </a:p>
      </dgm:t>
    </dgm:pt>
    <dgm:pt modelId="{85558DC0-1526-424C-BFB0-4A1C618B4281}" type="pres">
      <dgm:prSet presAssocID="{1A68F95C-3805-4CEF-8026-898FAEF11EA6}" presName="spacer" presStyleCnt="0"/>
      <dgm:spPr/>
    </dgm:pt>
    <dgm:pt modelId="{48BB96DA-3725-4B73-A2BE-306AB129D2E5}" type="pres">
      <dgm:prSet presAssocID="{2E4B4AA6-B9E2-459C-9DCC-9C3E32428378}" presName="parentText" presStyleLbl="node1" presStyleIdx="9" presStyleCnt="14" custLinFactY="-200000" custLinFactNeighborY="-219263">
        <dgm:presLayoutVars>
          <dgm:chMax val="0"/>
          <dgm:bulletEnabled val="1"/>
        </dgm:presLayoutVars>
      </dgm:prSet>
      <dgm:spPr>
        <a:xfrm>
          <a:off x="0" y="2508020"/>
          <a:ext cx="7984490" cy="347754"/>
        </a:xfrm>
        <a:prstGeom prst="roundRect">
          <a:avLst/>
        </a:prstGeom>
      </dgm:spPr>
      <dgm:t>
        <a:bodyPr/>
        <a:lstStyle/>
        <a:p>
          <a:endParaRPr lang="en-US"/>
        </a:p>
      </dgm:t>
    </dgm:pt>
    <dgm:pt modelId="{6E6CE65A-263D-4584-B08C-C1873B5EE9FF}" type="pres">
      <dgm:prSet presAssocID="{032F039E-5730-43E0-8DC3-339B3AD37DB8}" presName="spacer" presStyleCnt="0"/>
      <dgm:spPr/>
    </dgm:pt>
    <dgm:pt modelId="{ACC36071-EC7E-4BB5-B9B0-46FD3D5B1309}" type="pres">
      <dgm:prSet presAssocID="{90FAB9E4-1AD9-465C-AE05-01310B7151B9}" presName="parentText" presStyleLbl="node1" presStyleIdx="10" presStyleCnt="14">
        <dgm:presLayoutVars>
          <dgm:chMax val="0"/>
          <dgm:bulletEnabled val="1"/>
        </dgm:presLayoutVars>
      </dgm:prSet>
      <dgm:spPr>
        <a:xfrm>
          <a:off x="0" y="3585180"/>
          <a:ext cx="7984490" cy="347754"/>
        </a:xfrm>
        <a:prstGeom prst="roundRect">
          <a:avLst/>
        </a:prstGeom>
      </dgm:spPr>
      <dgm:t>
        <a:bodyPr/>
        <a:lstStyle/>
        <a:p>
          <a:endParaRPr lang="en-US"/>
        </a:p>
      </dgm:t>
    </dgm:pt>
    <dgm:pt modelId="{83D790C7-9490-485A-8D03-04D8A8373708}" type="pres">
      <dgm:prSet presAssocID="{01D0E330-04FB-41C6-9FE8-7256EB82FAE6}" presName="spacer" presStyleCnt="0"/>
      <dgm:spPr/>
    </dgm:pt>
    <dgm:pt modelId="{64969345-1BF1-47BC-B81C-E4A748D49A6A}" type="pres">
      <dgm:prSet presAssocID="{286D0D16-920B-464D-B210-8212F58C3047}" presName="parentText" presStyleLbl="node1" presStyleIdx="11" presStyleCnt="14">
        <dgm:presLayoutVars>
          <dgm:chMax val="0"/>
          <dgm:bulletEnabled val="1"/>
        </dgm:presLayoutVars>
      </dgm:prSet>
      <dgm:spPr>
        <a:xfrm>
          <a:off x="0" y="3943552"/>
          <a:ext cx="7984490" cy="347754"/>
        </a:xfrm>
        <a:prstGeom prst="roundRect">
          <a:avLst/>
        </a:prstGeom>
      </dgm:spPr>
      <dgm:t>
        <a:bodyPr/>
        <a:lstStyle/>
        <a:p>
          <a:endParaRPr lang="en-US"/>
        </a:p>
      </dgm:t>
    </dgm:pt>
    <dgm:pt modelId="{8DBB5571-3E2C-49EB-8AAE-8804618EEB68}" type="pres">
      <dgm:prSet presAssocID="{C77076EC-D8A8-48BF-993E-B2AF6E8E73AB}" presName="spacer" presStyleCnt="0"/>
      <dgm:spPr/>
    </dgm:pt>
    <dgm:pt modelId="{C163DA0C-7319-40E0-9C2D-2A5C31DD3F3B}" type="pres">
      <dgm:prSet presAssocID="{AC5623A6-24E2-4063-A0D5-2F144AF26795}" presName="parentText" presStyleLbl="node1" presStyleIdx="12" presStyleCnt="14">
        <dgm:presLayoutVars>
          <dgm:chMax val="0"/>
          <dgm:bulletEnabled val="1"/>
        </dgm:presLayoutVars>
      </dgm:prSet>
      <dgm:spPr>
        <a:xfrm>
          <a:off x="0" y="4301923"/>
          <a:ext cx="7984490" cy="347754"/>
        </a:xfrm>
        <a:prstGeom prst="roundRect">
          <a:avLst/>
        </a:prstGeom>
      </dgm:spPr>
      <dgm:t>
        <a:bodyPr/>
        <a:lstStyle/>
        <a:p>
          <a:endParaRPr lang="en-US"/>
        </a:p>
      </dgm:t>
    </dgm:pt>
    <dgm:pt modelId="{6241C8CB-8A93-4F40-9CF3-400B47EF3DCE}" type="pres">
      <dgm:prSet presAssocID="{60EA1BD9-0815-430A-BEF4-609B582AC39A}" presName="spacer" presStyleCnt="0"/>
      <dgm:spPr/>
    </dgm:pt>
    <dgm:pt modelId="{05A9CDE8-592B-4733-9860-E7927CEE7812}" type="pres">
      <dgm:prSet presAssocID="{FEA34A02-1EC9-4C77-B6C9-45C0632B8918}" presName="parentText" presStyleLbl="node1" presStyleIdx="13" presStyleCnt="14">
        <dgm:presLayoutVars>
          <dgm:chMax val="0"/>
          <dgm:bulletEnabled val="1"/>
        </dgm:presLayoutVars>
      </dgm:prSet>
      <dgm:spPr>
        <a:xfrm>
          <a:off x="0" y="4660295"/>
          <a:ext cx="7984490" cy="347754"/>
        </a:xfrm>
        <a:prstGeom prst="roundRect">
          <a:avLst/>
        </a:prstGeom>
      </dgm:spPr>
      <dgm:t>
        <a:bodyPr/>
        <a:lstStyle/>
        <a:p>
          <a:endParaRPr lang="en-US"/>
        </a:p>
      </dgm:t>
    </dgm:pt>
  </dgm:ptLst>
  <dgm:cxnLst>
    <dgm:cxn modelId="{748AF1AE-347A-48DC-B31D-19C65F61344E}" type="presOf" srcId="{2E4B4AA6-B9E2-459C-9DCC-9C3E32428378}" destId="{48BB96DA-3725-4B73-A2BE-306AB129D2E5}" srcOrd="0" destOrd="0" presId="urn:microsoft.com/office/officeart/2005/8/layout/vList2#1"/>
    <dgm:cxn modelId="{4687DA94-8C24-4F88-8930-F223F039DB5D}" srcId="{AACF10D2-0D82-4731-B2A4-16B1E062100E}" destId="{3713B0E0-FF14-4463-87E9-B8F139AC9D42}" srcOrd="3" destOrd="0" parTransId="{9D27E36E-97C3-46C8-AC38-759EFF14BCF5}" sibTransId="{4D7E43F0-D2BA-4471-8EAE-57FD6173D2F9}"/>
    <dgm:cxn modelId="{19269699-019D-44A2-84E4-124997041505}" srcId="{AACF10D2-0D82-4731-B2A4-16B1E062100E}" destId="{9601751F-BA1F-4A96-A6C1-06418BEB08D8}" srcOrd="4" destOrd="0" parTransId="{09F7B01F-2D22-4388-BE58-0281686C69AF}" sibTransId="{8F8AA1AA-3408-4B36-8E6D-DBB9983BF8FE}"/>
    <dgm:cxn modelId="{F77E5991-828A-4CE4-B780-E690F9936D54}" srcId="{AACF10D2-0D82-4731-B2A4-16B1E062100E}" destId="{00ECF06A-A218-4211-81F8-50A5A7A77B28}" srcOrd="6" destOrd="0" parTransId="{2413084E-461C-4222-9B3C-022935B07C3D}" sibTransId="{BF1390E1-5801-4597-AF38-F2F0C8EAAAB7}"/>
    <dgm:cxn modelId="{40058051-21AE-44A8-83E6-EBA029A7B019}" type="presOf" srcId="{D397562D-B4D7-4019-834A-034C0F625F8E}" destId="{5FC72F91-97DA-43D5-9718-2AF4D353789C}" srcOrd="0" destOrd="0" presId="urn:microsoft.com/office/officeart/2005/8/layout/vList2#1"/>
    <dgm:cxn modelId="{F7A7ACE2-4DD4-47CA-8278-AAEBC0A7CF1B}" type="presOf" srcId="{FEA34A02-1EC9-4C77-B6C9-45C0632B8918}" destId="{05A9CDE8-592B-4733-9860-E7927CEE7812}" srcOrd="0" destOrd="0" presId="urn:microsoft.com/office/officeart/2005/8/layout/vList2#1"/>
    <dgm:cxn modelId="{ED605BF5-F476-4E3E-B890-754DBEE87919}" srcId="{AACF10D2-0D82-4731-B2A4-16B1E062100E}" destId="{FEA34A02-1EC9-4C77-B6C9-45C0632B8918}" srcOrd="13" destOrd="0" parTransId="{0DE2894C-943C-4921-A647-68EF955D0CA0}" sibTransId="{FA1ACB4E-5A6D-4870-A81F-7CE231F990F0}"/>
    <dgm:cxn modelId="{1C9D42C3-6EF4-43E1-9920-D0341AEFA1D1}" srcId="{AACF10D2-0D82-4731-B2A4-16B1E062100E}" destId="{90FAB9E4-1AD9-465C-AE05-01310B7151B9}" srcOrd="10" destOrd="0" parTransId="{3378D5AD-6209-45E9-A675-D0BFD4181ADE}" sibTransId="{01D0E330-04FB-41C6-9FE8-7256EB82FAE6}"/>
    <dgm:cxn modelId="{476423C8-2E85-483C-A420-19E99A66C155}" type="presOf" srcId="{069BB84B-17D9-4F0A-83F7-F00609DD63B0}" destId="{E8F9398C-93B9-4877-8BFB-711D8F517672}" srcOrd="0" destOrd="0" presId="urn:microsoft.com/office/officeart/2005/8/layout/vList2#1"/>
    <dgm:cxn modelId="{627A2E9D-61F4-4D94-8727-7E1545E3443E}" srcId="{AACF10D2-0D82-4731-B2A4-16B1E062100E}" destId="{2E4B4AA6-B9E2-459C-9DCC-9C3E32428378}" srcOrd="9" destOrd="0" parTransId="{94631FA8-89FD-440B-9388-291AF0BA6E82}" sibTransId="{032F039E-5730-43E0-8DC3-339B3AD37DB8}"/>
    <dgm:cxn modelId="{FAA3B2F2-4E71-4E32-A74C-5456EE6810E5}" type="presOf" srcId="{61B0D38D-E456-4B87-936E-5C464CD51E56}" destId="{9706EBF5-E179-4F23-8B91-9AC9C643E5A8}" srcOrd="0" destOrd="0" presId="urn:microsoft.com/office/officeart/2005/8/layout/vList2#1"/>
    <dgm:cxn modelId="{EABA2A3E-2919-4E7C-9BF3-32A481535936}" type="presOf" srcId="{C0BF6E42-C166-4E64-9BE8-0F5470EA1066}" destId="{30E684B0-9522-424C-9218-B640C2EB832D}" srcOrd="0" destOrd="0" presId="urn:microsoft.com/office/officeart/2005/8/layout/vList2#1"/>
    <dgm:cxn modelId="{ADBFBF5A-C3DF-44E3-A1BD-3A81BE1E4CBE}" srcId="{AACF10D2-0D82-4731-B2A4-16B1E062100E}" destId="{61B0D38D-E456-4B87-936E-5C464CD51E56}" srcOrd="0" destOrd="0" parTransId="{15E7D8FA-3E7D-4552-A9FB-D5B68BE3C686}" sibTransId="{628B796C-3E47-4D0B-BF55-C7C471E35AE1}"/>
    <dgm:cxn modelId="{94556532-001A-4B71-8CC6-3C1064D1D826}" type="presOf" srcId="{AC5623A6-24E2-4063-A0D5-2F144AF26795}" destId="{C163DA0C-7319-40E0-9C2D-2A5C31DD3F3B}" srcOrd="0" destOrd="0" presId="urn:microsoft.com/office/officeart/2005/8/layout/vList2#1"/>
    <dgm:cxn modelId="{DB968E11-C878-4C70-B9D3-A2796A136DF5}" type="presOf" srcId="{90FAB9E4-1AD9-465C-AE05-01310B7151B9}" destId="{ACC36071-EC7E-4BB5-B9B0-46FD3D5B1309}" srcOrd="0" destOrd="0" presId="urn:microsoft.com/office/officeart/2005/8/layout/vList2#1"/>
    <dgm:cxn modelId="{488F274E-3005-462F-8461-B281CEF97256}" type="presOf" srcId="{9601751F-BA1F-4A96-A6C1-06418BEB08D8}" destId="{60A223A1-241F-49BB-8DA4-3C54ED614C2C}" srcOrd="0" destOrd="0" presId="urn:microsoft.com/office/officeart/2005/8/layout/vList2#1"/>
    <dgm:cxn modelId="{1ED09C83-EF86-41FF-8313-968D9BA4BC28}" type="presOf" srcId="{286D0D16-920B-464D-B210-8212F58C3047}" destId="{64969345-1BF1-47BC-B81C-E4A748D49A6A}" srcOrd="0" destOrd="0" presId="urn:microsoft.com/office/officeart/2005/8/layout/vList2#1"/>
    <dgm:cxn modelId="{210FB82D-EE68-419E-BE8C-6CA0BEB17B29}" srcId="{AACF10D2-0D82-4731-B2A4-16B1E062100E}" destId="{069BB84B-17D9-4F0A-83F7-F00609DD63B0}" srcOrd="5" destOrd="0" parTransId="{0B45D945-BE21-474E-802F-0BB2D2ADCF12}" sibTransId="{44A189BD-8188-4E3F-B291-9B5EC057AEF2}"/>
    <dgm:cxn modelId="{50BADE47-E79A-4D48-8D27-6371EBDA2F78}" srcId="{AACF10D2-0D82-4731-B2A4-16B1E062100E}" destId="{AC5623A6-24E2-4063-A0D5-2F144AF26795}" srcOrd="12" destOrd="0" parTransId="{F2C23EF1-F27C-4F9B-91E7-656D47944309}" sibTransId="{60EA1BD9-0815-430A-BEF4-609B582AC39A}"/>
    <dgm:cxn modelId="{95F0C0FC-1761-4961-856A-7A4902C61EEE}" srcId="{AACF10D2-0D82-4731-B2A4-16B1E062100E}" destId="{D397562D-B4D7-4019-834A-034C0F625F8E}" srcOrd="7" destOrd="0" parTransId="{0B0BCC5D-C948-4148-9463-A61B42A60826}" sibTransId="{144A04F3-2A5E-463B-A79C-80C94B52BA89}"/>
    <dgm:cxn modelId="{128CDF91-F58D-4AE1-B803-212F2B3BBC86}" srcId="{AACF10D2-0D82-4731-B2A4-16B1E062100E}" destId="{286D0D16-920B-464D-B210-8212F58C3047}" srcOrd="11" destOrd="0" parTransId="{5580B625-ACD9-474D-97A4-1F2042821F0A}" sibTransId="{C77076EC-D8A8-48BF-993E-B2AF6E8E73AB}"/>
    <dgm:cxn modelId="{E582A4CC-EA83-4FEE-A302-86D619C83331}" type="presOf" srcId="{00ECF06A-A218-4211-81F8-50A5A7A77B28}" destId="{7FCE071E-B426-41B9-9C51-A2145C9F6144}" srcOrd="0" destOrd="0" presId="urn:microsoft.com/office/officeart/2005/8/layout/vList2#1"/>
    <dgm:cxn modelId="{8F016609-37DD-4484-9BC6-635646896C12}" type="presOf" srcId="{AACF10D2-0D82-4731-B2A4-16B1E062100E}" destId="{15B794D0-5BA3-4683-89A6-CDFDFED1EE92}" srcOrd="0" destOrd="0" presId="urn:microsoft.com/office/officeart/2005/8/layout/vList2#1"/>
    <dgm:cxn modelId="{28B4D569-B7E9-433A-AD48-DEE3D6A93658}" srcId="{AACF10D2-0D82-4731-B2A4-16B1E062100E}" destId="{C0BF6E42-C166-4E64-9BE8-0F5470EA1066}" srcOrd="2" destOrd="0" parTransId="{7FCA2199-F7FA-457B-8012-5CC5B53FEF89}" sibTransId="{F7F05DFA-ACE5-441D-A2B5-ED95027ECF03}"/>
    <dgm:cxn modelId="{CA92F0E6-FCD5-4C07-87B1-65B6BB02C7C1}" srcId="{AACF10D2-0D82-4731-B2A4-16B1E062100E}" destId="{777FC352-5945-4EE9-A6C7-B1326D27D67E}" srcOrd="8" destOrd="0" parTransId="{D29EFBC2-B596-4B84-9BDB-E0CD696572C0}" sibTransId="{1A68F95C-3805-4CEF-8026-898FAEF11EA6}"/>
    <dgm:cxn modelId="{BC11C248-5FD0-4D3B-BE41-036DB18C911E}" type="presOf" srcId="{62ED62B1-F325-4DC7-A0C0-57E49AAB3E26}" destId="{A3F2984A-23C9-4CD9-9340-5A67434D5925}" srcOrd="0" destOrd="0" presId="urn:microsoft.com/office/officeart/2005/8/layout/vList2#1"/>
    <dgm:cxn modelId="{6A46935D-3E85-4980-AF11-1E982A702FE8}" type="presOf" srcId="{777FC352-5945-4EE9-A6C7-B1326D27D67E}" destId="{AF41E960-D695-405B-A986-FB683ECE6252}" srcOrd="0" destOrd="0" presId="urn:microsoft.com/office/officeart/2005/8/layout/vList2#1"/>
    <dgm:cxn modelId="{6C6B5387-D12A-4B45-A460-3E3D33A0F1F4}" type="presOf" srcId="{3713B0E0-FF14-4463-87E9-B8F139AC9D42}" destId="{5F412198-A9AF-44DA-BD5C-C6F27B650A1A}" srcOrd="0" destOrd="0" presId="urn:microsoft.com/office/officeart/2005/8/layout/vList2#1"/>
    <dgm:cxn modelId="{3E5113F2-8CEB-4F92-8FB5-6F5A5074754A}" srcId="{AACF10D2-0D82-4731-B2A4-16B1E062100E}" destId="{62ED62B1-F325-4DC7-A0C0-57E49AAB3E26}" srcOrd="1" destOrd="0" parTransId="{3693BDCA-E20A-4E9E-B4BD-33A3C33045A5}" sibTransId="{420181FB-8B53-4A2D-A44E-06C44829867B}"/>
    <dgm:cxn modelId="{6833EA0B-26AE-4DEA-80E6-6237FAFF0B09}" type="presParOf" srcId="{15B794D0-5BA3-4683-89A6-CDFDFED1EE92}" destId="{9706EBF5-E179-4F23-8B91-9AC9C643E5A8}" srcOrd="0" destOrd="0" presId="urn:microsoft.com/office/officeart/2005/8/layout/vList2#1"/>
    <dgm:cxn modelId="{60876A7D-6F33-4344-967F-B1D5C187CFD2}" type="presParOf" srcId="{15B794D0-5BA3-4683-89A6-CDFDFED1EE92}" destId="{81693316-2618-4202-A614-EA7ED29AA581}" srcOrd="1" destOrd="0" presId="urn:microsoft.com/office/officeart/2005/8/layout/vList2#1"/>
    <dgm:cxn modelId="{388DE9D7-4EAE-4946-91A4-30001CAF24B4}" type="presParOf" srcId="{15B794D0-5BA3-4683-89A6-CDFDFED1EE92}" destId="{A3F2984A-23C9-4CD9-9340-5A67434D5925}" srcOrd="2" destOrd="0" presId="urn:microsoft.com/office/officeart/2005/8/layout/vList2#1"/>
    <dgm:cxn modelId="{3489F7C6-AA76-4214-B942-7AAF5D27BBA3}" type="presParOf" srcId="{15B794D0-5BA3-4683-89A6-CDFDFED1EE92}" destId="{4161A208-B6E1-4338-B10B-49063E1FA77F}" srcOrd="3" destOrd="0" presId="urn:microsoft.com/office/officeart/2005/8/layout/vList2#1"/>
    <dgm:cxn modelId="{895AC52B-6F77-4E23-AD8E-A254225E8C10}" type="presParOf" srcId="{15B794D0-5BA3-4683-89A6-CDFDFED1EE92}" destId="{30E684B0-9522-424C-9218-B640C2EB832D}" srcOrd="4" destOrd="0" presId="urn:microsoft.com/office/officeart/2005/8/layout/vList2#1"/>
    <dgm:cxn modelId="{2AFD46D0-C488-4C45-92ED-2D680B32DECA}" type="presParOf" srcId="{15B794D0-5BA3-4683-89A6-CDFDFED1EE92}" destId="{43E1D152-6B8B-4FE2-976C-574F80088AF0}" srcOrd="5" destOrd="0" presId="urn:microsoft.com/office/officeart/2005/8/layout/vList2#1"/>
    <dgm:cxn modelId="{CD938317-9141-469E-90C7-1B5FC5FD21A2}" type="presParOf" srcId="{15B794D0-5BA3-4683-89A6-CDFDFED1EE92}" destId="{5F412198-A9AF-44DA-BD5C-C6F27B650A1A}" srcOrd="6" destOrd="0" presId="urn:microsoft.com/office/officeart/2005/8/layout/vList2#1"/>
    <dgm:cxn modelId="{0034EAF3-331B-419A-9F63-13920DA787EA}" type="presParOf" srcId="{15B794D0-5BA3-4683-89A6-CDFDFED1EE92}" destId="{832C1CA3-8932-4D1B-8EE8-9F979429739D}" srcOrd="7" destOrd="0" presId="urn:microsoft.com/office/officeart/2005/8/layout/vList2#1"/>
    <dgm:cxn modelId="{D7245DD0-E3CE-4D8A-9660-448C5E0DDBE0}" type="presParOf" srcId="{15B794D0-5BA3-4683-89A6-CDFDFED1EE92}" destId="{60A223A1-241F-49BB-8DA4-3C54ED614C2C}" srcOrd="8" destOrd="0" presId="urn:microsoft.com/office/officeart/2005/8/layout/vList2#1"/>
    <dgm:cxn modelId="{D3360F6B-F1CB-4920-B257-0F94463103E2}" type="presParOf" srcId="{15B794D0-5BA3-4683-89A6-CDFDFED1EE92}" destId="{03B76395-BDDC-4D2B-B6FA-6C2480AEE41D}" srcOrd="9" destOrd="0" presId="urn:microsoft.com/office/officeart/2005/8/layout/vList2#1"/>
    <dgm:cxn modelId="{3E7369F0-1294-4D47-ACE9-FBA1C429E852}" type="presParOf" srcId="{15B794D0-5BA3-4683-89A6-CDFDFED1EE92}" destId="{E8F9398C-93B9-4877-8BFB-711D8F517672}" srcOrd="10" destOrd="0" presId="urn:microsoft.com/office/officeart/2005/8/layout/vList2#1"/>
    <dgm:cxn modelId="{2633DA9B-B217-4173-BF0D-D842A4CE23EC}" type="presParOf" srcId="{15B794D0-5BA3-4683-89A6-CDFDFED1EE92}" destId="{84CBA390-1DE0-40B4-9A64-E3CD3634AAD9}" srcOrd="11" destOrd="0" presId="urn:microsoft.com/office/officeart/2005/8/layout/vList2#1"/>
    <dgm:cxn modelId="{8ED02590-9685-4AE3-B57E-89411A85C70B}" type="presParOf" srcId="{15B794D0-5BA3-4683-89A6-CDFDFED1EE92}" destId="{7FCE071E-B426-41B9-9C51-A2145C9F6144}" srcOrd="12" destOrd="0" presId="urn:microsoft.com/office/officeart/2005/8/layout/vList2#1"/>
    <dgm:cxn modelId="{5A7789FC-939F-40D5-A680-9E13A76A78A3}" type="presParOf" srcId="{15B794D0-5BA3-4683-89A6-CDFDFED1EE92}" destId="{D5D6C89D-828D-424F-91AC-012482C41337}" srcOrd="13" destOrd="0" presId="urn:microsoft.com/office/officeart/2005/8/layout/vList2#1"/>
    <dgm:cxn modelId="{EE3A8EEA-28D7-4B2B-8AE4-CB83848240EC}" type="presParOf" srcId="{15B794D0-5BA3-4683-89A6-CDFDFED1EE92}" destId="{5FC72F91-97DA-43D5-9718-2AF4D353789C}" srcOrd="14" destOrd="0" presId="urn:microsoft.com/office/officeart/2005/8/layout/vList2#1"/>
    <dgm:cxn modelId="{5F77BBCD-5508-4110-8024-7E8A0C51EF73}" type="presParOf" srcId="{15B794D0-5BA3-4683-89A6-CDFDFED1EE92}" destId="{A578D3D2-6C4F-44C7-9386-E5B5C9854ECF}" srcOrd="15" destOrd="0" presId="urn:microsoft.com/office/officeart/2005/8/layout/vList2#1"/>
    <dgm:cxn modelId="{FA87CDF5-377E-454A-9246-B92C1F6858BA}" type="presParOf" srcId="{15B794D0-5BA3-4683-89A6-CDFDFED1EE92}" destId="{AF41E960-D695-405B-A986-FB683ECE6252}" srcOrd="16" destOrd="0" presId="urn:microsoft.com/office/officeart/2005/8/layout/vList2#1"/>
    <dgm:cxn modelId="{B56DD1D5-3D5A-4E78-A39E-010B9FCA64E9}" type="presParOf" srcId="{15B794D0-5BA3-4683-89A6-CDFDFED1EE92}" destId="{85558DC0-1526-424C-BFB0-4A1C618B4281}" srcOrd="17" destOrd="0" presId="urn:microsoft.com/office/officeart/2005/8/layout/vList2#1"/>
    <dgm:cxn modelId="{E3BFEB30-3703-482D-ABE9-221FBABB72DF}" type="presParOf" srcId="{15B794D0-5BA3-4683-89A6-CDFDFED1EE92}" destId="{48BB96DA-3725-4B73-A2BE-306AB129D2E5}" srcOrd="18" destOrd="0" presId="urn:microsoft.com/office/officeart/2005/8/layout/vList2#1"/>
    <dgm:cxn modelId="{85A670D3-70C4-4D52-A62C-F4D2F9FD8EB8}" type="presParOf" srcId="{15B794D0-5BA3-4683-89A6-CDFDFED1EE92}" destId="{6E6CE65A-263D-4584-B08C-C1873B5EE9FF}" srcOrd="19" destOrd="0" presId="urn:microsoft.com/office/officeart/2005/8/layout/vList2#1"/>
    <dgm:cxn modelId="{06792079-2C3B-47CF-BD19-8E513586AF3B}" type="presParOf" srcId="{15B794D0-5BA3-4683-89A6-CDFDFED1EE92}" destId="{ACC36071-EC7E-4BB5-B9B0-46FD3D5B1309}" srcOrd="20" destOrd="0" presId="urn:microsoft.com/office/officeart/2005/8/layout/vList2#1"/>
    <dgm:cxn modelId="{5C6D3AA8-FA1A-4C04-A4FC-4D8A1F73C246}" type="presParOf" srcId="{15B794D0-5BA3-4683-89A6-CDFDFED1EE92}" destId="{83D790C7-9490-485A-8D03-04D8A8373708}" srcOrd="21" destOrd="0" presId="urn:microsoft.com/office/officeart/2005/8/layout/vList2#1"/>
    <dgm:cxn modelId="{535D7021-3D1A-42D4-BB27-68F58F4D30FC}" type="presParOf" srcId="{15B794D0-5BA3-4683-89A6-CDFDFED1EE92}" destId="{64969345-1BF1-47BC-B81C-E4A748D49A6A}" srcOrd="22" destOrd="0" presId="urn:microsoft.com/office/officeart/2005/8/layout/vList2#1"/>
    <dgm:cxn modelId="{2EF6A233-D494-45A0-A05E-3D43CD01C3BE}" type="presParOf" srcId="{15B794D0-5BA3-4683-89A6-CDFDFED1EE92}" destId="{8DBB5571-3E2C-49EB-8AAE-8804618EEB68}" srcOrd="23" destOrd="0" presId="urn:microsoft.com/office/officeart/2005/8/layout/vList2#1"/>
    <dgm:cxn modelId="{5CD487A7-FB89-429E-8CC8-1BA925487D38}" type="presParOf" srcId="{15B794D0-5BA3-4683-89A6-CDFDFED1EE92}" destId="{C163DA0C-7319-40E0-9C2D-2A5C31DD3F3B}" srcOrd="24" destOrd="0" presId="urn:microsoft.com/office/officeart/2005/8/layout/vList2#1"/>
    <dgm:cxn modelId="{A7E65BAD-D28C-4EAA-A026-E811E9AA75BB}" type="presParOf" srcId="{15B794D0-5BA3-4683-89A6-CDFDFED1EE92}" destId="{6241C8CB-8A93-4F40-9CF3-400B47EF3DCE}" srcOrd="25" destOrd="0" presId="urn:microsoft.com/office/officeart/2005/8/layout/vList2#1"/>
    <dgm:cxn modelId="{B8E1D71C-43BD-4950-9A08-BE468AB45459}" type="presParOf" srcId="{15B794D0-5BA3-4683-89A6-CDFDFED1EE92}" destId="{05A9CDE8-592B-4733-9860-E7927CEE7812}" srcOrd="26"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6EBF5-E179-4F23-8B91-9AC9C643E5A8}">
      <dsp:nvSpPr>
        <dsp:cNvPr id="0" name=""/>
        <dsp:cNvSpPr/>
      </dsp:nvSpPr>
      <dsp:spPr>
        <a:xfrm>
          <a:off x="0" y="0"/>
          <a:ext cx="7984490" cy="347754"/>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100000"/>
            </a:lnSpc>
            <a:spcBef>
              <a:spcPct val="0"/>
            </a:spcBef>
            <a:spcAft>
              <a:spcPct val="35000"/>
            </a:spcAft>
          </a:pPr>
          <a:r>
            <a:rPr lang="en-US" sz="1800" b="0" kern="1200" dirty="0">
              <a:solidFill>
                <a:schemeClr val="tx1"/>
              </a:solidFill>
            </a:rPr>
            <a:t>Project Overview / Scope</a:t>
          </a:r>
        </a:p>
      </dsp:txBody>
      <dsp:txXfrm>
        <a:off x="16976" y="16976"/>
        <a:ext cx="7950538" cy="313802"/>
      </dsp:txXfrm>
    </dsp:sp>
    <dsp:sp modelId="{A3F2984A-23C9-4CD9-9340-5A67434D5925}">
      <dsp:nvSpPr>
        <dsp:cNvPr id="0" name=""/>
        <dsp:cNvSpPr/>
      </dsp:nvSpPr>
      <dsp:spPr>
        <a:xfrm>
          <a:off x="0" y="359836"/>
          <a:ext cx="7984490" cy="347754"/>
        </a:xfrm>
        <a:prstGeom prst="roundRect">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Solution Architecture</a:t>
          </a:r>
        </a:p>
      </dsp:txBody>
      <dsp:txXfrm>
        <a:off x="16976" y="376812"/>
        <a:ext cx="7950538" cy="313802"/>
      </dsp:txXfrm>
    </dsp:sp>
    <dsp:sp modelId="{30E684B0-9522-424C-9218-B640C2EB832D}">
      <dsp:nvSpPr>
        <dsp:cNvPr id="0" name=""/>
        <dsp:cNvSpPr/>
      </dsp:nvSpPr>
      <dsp:spPr>
        <a:xfrm>
          <a:off x="0" y="718208"/>
          <a:ext cx="7984490" cy="347754"/>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altLang="en-US" sz="1800" b="0" kern="1200" dirty="0" smtClean="0">
              <a:solidFill>
                <a:prstClr val="black"/>
              </a:solidFill>
              <a:latin typeface="Calibri" panose="020F0502020204030204"/>
              <a:ea typeface="+mn-ea"/>
              <a:cs typeface="+mn-cs"/>
            </a:rPr>
            <a:t>Technology Stacks</a:t>
          </a:r>
          <a:endParaRPr lang="en-US" sz="1800" b="0" kern="1200" dirty="0">
            <a:solidFill>
              <a:prstClr val="black"/>
            </a:solidFill>
            <a:latin typeface="Calibri" panose="020F0502020204030204"/>
            <a:ea typeface="+mn-ea"/>
            <a:cs typeface="+mn-cs"/>
          </a:endParaRPr>
        </a:p>
      </dsp:txBody>
      <dsp:txXfrm>
        <a:off x="16976" y="735184"/>
        <a:ext cx="7950538" cy="313802"/>
      </dsp:txXfrm>
    </dsp:sp>
    <dsp:sp modelId="{5F412198-A9AF-44DA-BD5C-C6F27B650A1A}">
      <dsp:nvSpPr>
        <dsp:cNvPr id="0" name=""/>
        <dsp:cNvSpPr/>
      </dsp:nvSpPr>
      <dsp:spPr>
        <a:xfrm>
          <a:off x="0" y="1076579"/>
          <a:ext cx="7984490" cy="347754"/>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rPr>
            <a:t>Work Breakdown Structure</a:t>
          </a:r>
        </a:p>
      </dsp:txBody>
      <dsp:txXfrm>
        <a:off x="16976" y="1093555"/>
        <a:ext cx="7950538" cy="313802"/>
      </dsp:txXfrm>
    </dsp:sp>
    <dsp:sp modelId="{60A223A1-241F-49BB-8DA4-3C54ED614C2C}">
      <dsp:nvSpPr>
        <dsp:cNvPr id="0" name=""/>
        <dsp:cNvSpPr/>
      </dsp:nvSpPr>
      <dsp:spPr>
        <a:xfrm>
          <a:off x="0" y="1434951"/>
          <a:ext cx="7984490" cy="347754"/>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rPr>
            <a:t>Project Timelines</a:t>
          </a:r>
        </a:p>
      </dsp:txBody>
      <dsp:txXfrm>
        <a:off x="16976" y="1451927"/>
        <a:ext cx="7950538" cy="313802"/>
      </dsp:txXfrm>
    </dsp:sp>
    <dsp:sp modelId="{E8F9398C-93B9-4877-8BFB-711D8F517672}">
      <dsp:nvSpPr>
        <dsp:cNvPr id="0" name=""/>
        <dsp:cNvSpPr/>
      </dsp:nvSpPr>
      <dsp:spPr>
        <a:xfrm>
          <a:off x="0" y="1793322"/>
          <a:ext cx="7984490" cy="347754"/>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white"/>
              </a:solidFill>
              <a:latin typeface="Calibri"/>
              <a:ea typeface="+mn-ea"/>
              <a:cs typeface="+mn-cs"/>
              <a:sym typeface="+mn-ea"/>
            </a:rPr>
            <a:t>Implementation Methodology</a:t>
          </a:r>
          <a:endParaRPr sz="1800" b="0" kern="1200" dirty="0">
            <a:solidFill>
              <a:prstClr val="white"/>
            </a:solidFill>
            <a:latin typeface="Calibri"/>
            <a:ea typeface="+mn-ea"/>
            <a:cs typeface="+mn-cs"/>
          </a:endParaRPr>
        </a:p>
      </dsp:txBody>
      <dsp:txXfrm>
        <a:off x="16976" y="1810298"/>
        <a:ext cx="7950538" cy="313802"/>
      </dsp:txXfrm>
    </dsp:sp>
    <dsp:sp modelId="{7FCE071E-B426-41B9-9C51-A2145C9F6144}">
      <dsp:nvSpPr>
        <dsp:cNvPr id="0" name=""/>
        <dsp:cNvSpPr/>
      </dsp:nvSpPr>
      <dsp:spPr>
        <a:xfrm>
          <a:off x="0" y="2151694"/>
          <a:ext cx="7984490" cy="347754"/>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kern="1200" dirty="0">
              <a:solidFill>
                <a:prstClr val="black"/>
              </a:solidFill>
              <a:latin typeface="Calibri" panose="020F0502020204030204"/>
              <a:ea typeface="+mn-ea"/>
              <a:cs typeface="+mn-cs"/>
              <a:sym typeface="+mn-ea"/>
            </a:rPr>
            <a:t>Project Schedule</a:t>
          </a:r>
          <a:endParaRPr sz="1800" b="0" kern="1200" dirty="0">
            <a:solidFill>
              <a:prstClr val="black"/>
            </a:solidFill>
            <a:latin typeface="Calibri" panose="020F0502020204030204"/>
            <a:ea typeface="+mn-ea"/>
            <a:cs typeface="+mn-cs"/>
          </a:endParaRPr>
        </a:p>
      </dsp:txBody>
      <dsp:txXfrm>
        <a:off x="16976" y="2168670"/>
        <a:ext cx="7950538" cy="313802"/>
      </dsp:txXfrm>
    </dsp:sp>
    <dsp:sp modelId="{5FC72F91-97DA-43D5-9718-2AF4D353789C}">
      <dsp:nvSpPr>
        <dsp:cNvPr id="0" name=""/>
        <dsp:cNvSpPr/>
      </dsp:nvSpPr>
      <dsp:spPr>
        <a:xfrm>
          <a:off x="0" y="2869996"/>
          <a:ext cx="7984490" cy="347754"/>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R</a:t>
          </a:r>
          <a:r>
            <a:rPr lang="en-US" sz="1800" b="0" kern="1200" dirty="0">
              <a:solidFill>
                <a:prstClr val="black"/>
              </a:solidFill>
              <a:latin typeface="Calibri" panose="020F0502020204030204"/>
              <a:ea typeface="+mn-ea"/>
              <a:cs typeface="+mn-cs"/>
              <a:sym typeface="+mn-ea"/>
            </a:rPr>
            <a:t>isk &amp; Dependencies</a:t>
          </a:r>
          <a:endParaRPr lang="en-US" sz="1800" b="0" kern="1200" dirty="0">
            <a:solidFill>
              <a:prstClr val="black"/>
            </a:solidFill>
            <a:latin typeface="Calibri" panose="020F0502020204030204"/>
            <a:ea typeface="+mn-ea"/>
            <a:cs typeface="+mn-cs"/>
          </a:endParaRPr>
        </a:p>
      </dsp:txBody>
      <dsp:txXfrm>
        <a:off x="16976" y="2886972"/>
        <a:ext cx="7950538" cy="313802"/>
      </dsp:txXfrm>
    </dsp:sp>
    <dsp:sp modelId="{AF41E960-D695-405B-A986-FB683ECE6252}">
      <dsp:nvSpPr>
        <dsp:cNvPr id="0" name=""/>
        <dsp:cNvSpPr/>
      </dsp:nvSpPr>
      <dsp:spPr>
        <a:xfrm>
          <a:off x="0" y="3231973"/>
          <a:ext cx="7984490" cy="347754"/>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K</a:t>
          </a:r>
          <a:r>
            <a:rPr lang="en-US" sz="1800" b="0" kern="1200" dirty="0">
              <a:solidFill>
                <a:prstClr val="white"/>
              </a:solidFill>
              <a:latin typeface="Calibri"/>
              <a:ea typeface="+mn-ea"/>
              <a:cs typeface="+mn-cs"/>
              <a:sym typeface="+mn-ea"/>
            </a:rPr>
            <a:t>ey Assumptions &amp; Constraints</a:t>
          </a:r>
          <a:endParaRPr lang="en-US" sz="1800" b="0" kern="1200" dirty="0">
            <a:solidFill>
              <a:prstClr val="white"/>
            </a:solidFill>
            <a:latin typeface="Calibri"/>
            <a:ea typeface="+mn-ea"/>
            <a:cs typeface="+mn-cs"/>
          </a:endParaRPr>
        </a:p>
      </dsp:txBody>
      <dsp:txXfrm>
        <a:off x="16976" y="3248949"/>
        <a:ext cx="7950538" cy="313802"/>
      </dsp:txXfrm>
    </dsp:sp>
    <dsp:sp modelId="{48BB96DA-3725-4B73-A2BE-306AB129D2E5}">
      <dsp:nvSpPr>
        <dsp:cNvPr id="0" name=""/>
        <dsp:cNvSpPr/>
      </dsp:nvSpPr>
      <dsp:spPr>
        <a:xfrm>
          <a:off x="0" y="2508020"/>
          <a:ext cx="7984490" cy="347754"/>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D</a:t>
          </a:r>
          <a:r>
            <a:rPr lang="en-US" sz="1800" b="0" kern="1200" dirty="0">
              <a:solidFill>
                <a:prstClr val="white"/>
              </a:solidFill>
              <a:latin typeface="Calibri"/>
              <a:ea typeface="+mn-ea"/>
              <a:cs typeface="+mn-cs"/>
              <a:sym typeface="+mn-ea"/>
            </a:rPr>
            <a:t>eliverables</a:t>
          </a:r>
          <a:endParaRPr lang="en-US" sz="1800" b="0" kern="1200" dirty="0">
            <a:solidFill>
              <a:prstClr val="white"/>
            </a:solidFill>
            <a:latin typeface="Calibri"/>
            <a:ea typeface="+mn-ea"/>
            <a:cs typeface="+mn-cs"/>
          </a:endParaRPr>
        </a:p>
      </dsp:txBody>
      <dsp:txXfrm>
        <a:off x="16976" y="2524996"/>
        <a:ext cx="7950538" cy="313802"/>
      </dsp:txXfrm>
    </dsp:sp>
    <dsp:sp modelId="{ACC36071-EC7E-4BB5-B9B0-46FD3D5B1309}">
      <dsp:nvSpPr>
        <dsp:cNvPr id="0" name=""/>
        <dsp:cNvSpPr/>
      </dsp:nvSpPr>
      <dsp:spPr>
        <a:xfrm>
          <a:off x="0" y="3585180"/>
          <a:ext cx="7984490" cy="347754"/>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C</a:t>
          </a:r>
          <a:r>
            <a:rPr lang="en-US" sz="1800" b="0" kern="1200" dirty="0">
              <a:solidFill>
                <a:prstClr val="black"/>
              </a:solidFill>
              <a:latin typeface="Calibri" panose="020F0502020204030204"/>
              <a:ea typeface="+mn-ea"/>
              <a:cs typeface="+mn-cs"/>
              <a:sym typeface="+mn-ea"/>
            </a:rPr>
            <a:t>ommunication Plan</a:t>
          </a:r>
          <a:endParaRPr lang="en-US" sz="1800" b="0" kern="1200" dirty="0">
            <a:solidFill>
              <a:prstClr val="black"/>
            </a:solidFill>
            <a:latin typeface="Calibri" panose="020F0502020204030204"/>
            <a:ea typeface="+mn-ea"/>
            <a:cs typeface="+mn-cs"/>
          </a:endParaRPr>
        </a:p>
      </dsp:txBody>
      <dsp:txXfrm>
        <a:off x="16976" y="3602156"/>
        <a:ext cx="7950538" cy="313802"/>
      </dsp:txXfrm>
    </dsp:sp>
    <dsp:sp modelId="{64969345-1BF1-47BC-B81C-E4A748D49A6A}">
      <dsp:nvSpPr>
        <dsp:cNvPr id="0" name=""/>
        <dsp:cNvSpPr/>
      </dsp:nvSpPr>
      <dsp:spPr>
        <a:xfrm>
          <a:off x="0" y="3943552"/>
          <a:ext cx="7984490" cy="347754"/>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G</a:t>
          </a:r>
          <a:r>
            <a:rPr lang="en-US" sz="1800" b="0" kern="1200" dirty="0">
              <a:solidFill>
                <a:prstClr val="white"/>
              </a:solidFill>
              <a:latin typeface="Calibri"/>
              <a:ea typeface="+mn-ea"/>
              <a:cs typeface="+mn-cs"/>
              <a:sym typeface="+mn-ea"/>
            </a:rPr>
            <a:t>overnance Model</a:t>
          </a:r>
          <a:endParaRPr lang="en-US" sz="1800" b="0" kern="1200" dirty="0">
            <a:solidFill>
              <a:prstClr val="white"/>
            </a:solidFill>
            <a:latin typeface="Calibri"/>
            <a:ea typeface="+mn-ea"/>
            <a:cs typeface="+mn-cs"/>
          </a:endParaRPr>
        </a:p>
      </dsp:txBody>
      <dsp:txXfrm>
        <a:off x="16976" y="3960528"/>
        <a:ext cx="7950538" cy="313802"/>
      </dsp:txXfrm>
    </dsp:sp>
    <dsp:sp modelId="{C163DA0C-7319-40E0-9C2D-2A5C31DD3F3B}">
      <dsp:nvSpPr>
        <dsp:cNvPr id="0" name=""/>
        <dsp:cNvSpPr/>
      </dsp:nvSpPr>
      <dsp:spPr>
        <a:xfrm>
          <a:off x="0" y="4301923"/>
          <a:ext cx="7984490" cy="347754"/>
        </a:xfrm>
        <a:prstGeom prst="roundRect">
          <a:avLst/>
        </a:prstGeom>
        <a:solidFill>
          <a:srgbClr val="DDDD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black"/>
              </a:solidFill>
              <a:latin typeface="Calibri" panose="020F0502020204030204"/>
              <a:ea typeface="+mn-ea"/>
              <a:cs typeface="+mn-cs"/>
              <a:sym typeface="+mn-ea"/>
            </a:rPr>
            <a:t>E</a:t>
          </a:r>
          <a:r>
            <a:rPr lang="en-US" sz="1800" b="0" kern="1200" dirty="0">
              <a:solidFill>
                <a:prstClr val="black"/>
              </a:solidFill>
              <a:latin typeface="Calibri" panose="020F0502020204030204"/>
              <a:ea typeface="+mn-ea"/>
              <a:cs typeface="+mn-cs"/>
              <a:sym typeface="+mn-ea"/>
            </a:rPr>
            <a:t>scalation Procedure</a:t>
          </a:r>
          <a:endParaRPr lang="en-US" sz="1800" b="0" kern="1200" dirty="0">
            <a:solidFill>
              <a:prstClr val="black"/>
            </a:solidFill>
            <a:latin typeface="Calibri" panose="020F0502020204030204"/>
            <a:ea typeface="+mn-ea"/>
            <a:cs typeface="+mn-cs"/>
          </a:endParaRPr>
        </a:p>
      </dsp:txBody>
      <dsp:txXfrm>
        <a:off x="16976" y="4318899"/>
        <a:ext cx="7950538" cy="313802"/>
      </dsp:txXfrm>
    </dsp:sp>
    <dsp:sp modelId="{05A9CDE8-592B-4733-9860-E7927CEE7812}">
      <dsp:nvSpPr>
        <dsp:cNvPr id="0" name=""/>
        <dsp:cNvSpPr/>
      </dsp:nvSpPr>
      <dsp:spPr>
        <a:xfrm>
          <a:off x="0" y="4660295"/>
          <a:ext cx="7984490" cy="347754"/>
        </a:xfrm>
        <a:prstGeom prst="roundRect">
          <a:avLst/>
        </a:prstGeom>
        <a:solidFill>
          <a:prstClr val="black">
            <a:lumMod val="75000"/>
            <a:lumOff val="25000"/>
          </a:prst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sz="1800" b="0" kern="1200" dirty="0">
              <a:solidFill>
                <a:prstClr val="white"/>
              </a:solidFill>
              <a:latin typeface="Calibri"/>
              <a:ea typeface="+mn-ea"/>
              <a:cs typeface="+mn-cs"/>
              <a:sym typeface="+mn-ea"/>
            </a:rPr>
            <a:t>Q</a:t>
          </a:r>
          <a:r>
            <a:rPr lang="en-US" sz="1800" b="0" kern="1200" dirty="0">
              <a:solidFill>
                <a:prstClr val="white"/>
              </a:solidFill>
              <a:latin typeface="Calibri"/>
              <a:ea typeface="+mn-ea"/>
              <a:cs typeface="+mn-cs"/>
              <a:sym typeface="+mn-ea"/>
            </a:rPr>
            <a:t> &amp; A</a:t>
          </a:r>
          <a:endParaRPr lang="en-US" sz="1800" b="0" kern="1200" dirty="0">
            <a:solidFill>
              <a:prstClr val="white"/>
            </a:solidFill>
            <a:latin typeface="Calibri"/>
            <a:ea typeface="+mn-ea"/>
            <a:cs typeface="+mn-cs"/>
          </a:endParaRPr>
        </a:p>
      </dsp:txBody>
      <dsp:txXfrm>
        <a:off x="16976" y="4677271"/>
        <a:ext cx="7950538" cy="313802"/>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DD060-31B1-4BC6-B150-D258CA17420F}" type="datetimeFigureOut">
              <a:rPr lang="en-US" smtClean="0"/>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56FC8-DB5D-4549-990B-E9BDDF177F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DA21FD-BCF7-4B2C-99BE-CB8ED848DD5A}"/>
              </a:ext>
            </a:extLst>
          </p:cNvPr>
          <p:cNvSpPr/>
          <p:nvPr userDrawn="1"/>
        </p:nvSpPr>
        <p:spPr>
          <a:xfrm>
            <a:off x="0" y="0"/>
            <a:ext cx="12192000" cy="720762"/>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2" name="Title 1">
            <a:extLst>
              <a:ext uri="{FF2B5EF4-FFF2-40B4-BE49-F238E27FC236}">
                <a16:creationId xmlns:a16="http://schemas.microsoft.com/office/drawing/2014/main" id="{A14ECB16-BC4D-41B0-ACA8-C615336127E0}"/>
              </a:ext>
            </a:extLst>
          </p:cNvPr>
          <p:cNvSpPr>
            <a:spLocks noGrp="1"/>
          </p:cNvSpPr>
          <p:nvPr>
            <p:ph type="title"/>
          </p:nvPr>
        </p:nvSpPr>
        <p:spPr>
          <a:xfrm>
            <a:off x="838200" y="202425"/>
            <a:ext cx="10515600" cy="315912"/>
          </a:xfrm>
        </p:spPr>
        <p:txBody>
          <a:bodyPr>
            <a:normAutofit/>
          </a:bodyPr>
          <a:lstStyle>
            <a:lvl1pPr marL="0" algn="ctr" defTabSz="914400" rtl="0" eaLnBrk="1" latinLnBrk="0" hangingPunct="1">
              <a:lnSpc>
                <a:spcPct val="90000"/>
              </a:lnSpc>
              <a:spcBef>
                <a:spcPct val="0"/>
              </a:spcBef>
              <a:buNone/>
              <a:defRPr lang="en-US" sz="2800" b="1" kern="1200" dirty="0">
                <a:solidFill>
                  <a:schemeClr val="lt1"/>
                </a:solidFill>
                <a:latin typeface="+mn-lt"/>
                <a:ea typeface="+mn-ea"/>
                <a:cs typeface="+mn-cs"/>
              </a:defRPr>
            </a:lvl1pPr>
          </a:lstStyle>
          <a:p>
            <a:r>
              <a:rPr lang="en-US" dirty="0"/>
              <a:t>Click to edit Master title style</a:t>
            </a:r>
          </a:p>
        </p:txBody>
      </p:sp>
      <p:sp>
        <p:nvSpPr>
          <p:cNvPr id="3" name="Content Placeholder 2">
            <a:extLst>
              <a:ext uri="{FF2B5EF4-FFF2-40B4-BE49-F238E27FC236}">
                <a16:creationId xmlns:a16="http://schemas.microsoft.com/office/drawing/2014/main" id="{155DF8F2-CF23-42BB-A1A2-202F783FDB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932C2A7E-B9C9-4B5F-9E32-D8FD224EC4F2}"/>
              </a:ext>
            </a:extLst>
          </p:cNvPr>
          <p:cNvPicPr>
            <a:picLocks noChangeAspect="1"/>
          </p:cNvPicPr>
          <p:nvPr userDrawn="1"/>
        </p:nvPicPr>
        <p:blipFill>
          <a:blip r:embed="rId2"/>
          <a:stretch>
            <a:fillRect/>
          </a:stretch>
        </p:blipFill>
        <p:spPr>
          <a:xfrm>
            <a:off x="10792544" y="6480321"/>
            <a:ext cx="1302618" cy="348804"/>
          </a:xfrm>
          <a:prstGeom prst="rect">
            <a:avLst/>
          </a:prstGeom>
        </p:spPr>
      </p:pic>
    </p:spTree>
    <p:extLst>
      <p:ext uri="{BB962C8B-B14F-4D97-AF65-F5344CB8AC3E}">
        <p14:creationId xmlns:p14="http://schemas.microsoft.com/office/powerpoint/2010/main" val="189609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4F39695-230F-A8B3-DF93-D44096C72BC3}"/>
              </a:ext>
            </a:extLst>
          </p:cNvPr>
          <p:cNvSpPr/>
          <p:nvPr userDrawn="1"/>
        </p:nvSpPr>
        <p:spPr>
          <a:xfrm>
            <a:off x="0" y="0"/>
            <a:ext cx="12192000" cy="720762"/>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4" name="Title 1">
            <a:extLst>
              <a:ext uri="{FF2B5EF4-FFF2-40B4-BE49-F238E27FC236}">
                <a16:creationId xmlns:a16="http://schemas.microsoft.com/office/drawing/2014/main" id="{5DD6F180-FB0D-656F-CDDD-AECD1616507E}"/>
              </a:ext>
            </a:extLst>
          </p:cNvPr>
          <p:cNvSpPr>
            <a:spLocks noGrp="1"/>
          </p:cNvSpPr>
          <p:nvPr>
            <p:ph type="title"/>
          </p:nvPr>
        </p:nvSpPr>
        <p:spPr>
          <a:xfrm>
            <a:off x="838200" y="202425"/>
            <a:ext cx="10515600" cy="315912"/>
          </a:xfrm>
        </p:spPr>
        <p:txBody>
          <a:bodyPr>
            <a:normAutofit/>
          </a:bodyPr>
          <a:lstStyle>
            <a:lvl1pPr marL="0" algn="ctr" defTabSz="914400" rtl="0" eaLnBrk="1" latinLnBrk="0" hangingPunct="1">
              <a:lnSpc>
                <a:spcPct val="90000"/>
              </a:lnSpc>
              <a:spcBef>
                <a:spcPct val="0"/>
              </a:spcBef>
              <a:buNone/>
              <a:defRPr lang="en-US" sz="2800" b="1" kern="1200" dirty="0">
                <a:solidFill>
                  <a:schemeClr val="lt1"/>
                </a:solidFill>
                <a:latin typeface="+mn-lt"/>
                <a:ea typeface="+mn-ea"/>
                <a:cs typeface="+mn-cs"/>
              </a:defRPr>
            </a:lvl1pPr>
          </a:lstStyle>
          <a:p>
            <a:r>
              <a:rPr lang="en-US" dirty="0"/>
              <a:t>Click to edit Master title style</a:t>
            </a:r>
          </a:p>
        </p:txBody>
      </p:sp>
    </p:spTree>
    <p:extLst>
      <p:ext uri="{BB962C8B-B14F-4D97-AF65-F5344CB8AC3E}">
        <p14:creationId xmlns:p14="http://schemas.microsoft.com/office/powerpoint/2010/main" val="80841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0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9F2F1-2E5C-40F2-A8DB-B5ADA52179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A6459F-6E95-46C9-8EE6-B09B8FF68B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081EFE31-CE9A-414F-A29E-7FFB52AFD32B}"/>
              </a:ext>
            </a:extLst>
          </p:cNvPr>
          <p:cNvSpPr/>
          <p:nvPr userDrawn="1"/>
        </p:nvSpPr>
        <p:spPr>
          <a:xfrm>
            <a:off x="0" y="6506611"/>
            <a:ext cx="10624008" cy="3288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932C2A7E-B9C9-4B5F-9E32-D8FD224EC4F2}"/>
              </a:ext>
            </a:extLst>
          </p:cNvPr>
          <p:cNvPicPr>
            <a:picLocks noChangeAspect="1"/>
          </p:cNvPicPr>
          <p:nvPr userDrawn="1"/>
        </p:nvPicPr>
        <p:blipFill>
          <a:blip r:embed="rId5"/>
          <a:stretch>
            <a:fillRect/>
          </a:stretch>
        </p:blipFill>
        <p:spPr>
          <a:xfrm>
            <a:off x="10792544" y="6480321"/>
            <a:ext cx="1302618" cy="348804"/>
          </a:xfrm>
          <a:prstGeom prst="rect">
            <a:avLst/>
          </a:prstGeom>
        </p:spPr>
      </p:pic>
      <p:sp>
        <p:nvSpPr>
          <p:cNvPr id="10" name="TextBox 9"/>
          <p:cNvSpPr txBox="1"/>
          <p:nvPr userDrawn="1"/>
        </p:nvSpPr>
        <p:spPr>
          <a:xfrm>
            <a:off x="748482" y="6548717"/>
            <a:ext cx="4210769" cy="246221"/>
          </a:xfrm>
          <a:prstGeom prst="rect">
            <a:avLst/>
          </a:prstGeom>
          <a:noFill/>
        </p:spPr>
        <p:txBody>
          <a:bodyPr wrap="square" rtlCol="0">
            <a:spAutoFit/>
          </a:bodyPr>
          <a:lstStyle/>
          <a:p>
            <a:r>
              <a:rPr lang="en-US" sz="1000" dirty="0">
                <a:solidFill>
                  <a:schemeClr val="bg1"/>
                </a:solidFill>
              </a:rPr>
              <a:t>Copyright 2022, NeoSOFT Pvt. Ltd. Confidential</a:t>
            </a:r>
          </a:p>
        </p:txBody>
      </p:sp>
      <p:sp>
        <p:nvSpPr>
          <p:cNvPr id="11" name="TextBox 10"/>
          <p:cNvSpPr txBox="1"/>
          <p:nvPr userDrawn="1"/>
        </p:nvSpPr>
        <p:spPr>
          <a:xfrm>
            <a:off x="10205254" y="6548717"/>
            <a:ext cx="335348" cy="246221"/>
          </a:xfrm>
          <a:prstGeom prst="rect">
            <a:avLst/>
          </a:prstGeom>
          <a:noFill/>
        </p:spPr>
        <p:txBody>
          <a:bodyPr wrap="none" rtlCol="0">
            <a:spAutoFit/>
          </a:bodyPr>
          <a:lstStyle/>
          <a:p>
            <a:pPr marL="0" algn="l" defTabSz="914400" rtl="0" eaLnBrk="1" latinLnBrk="0" hangingPunct="1"/>
            <a:fld id="{3371074A-9152-4143-BDBF-FB7A2A046110}" type="slidenum">
              <a:rPr lang="en-IN" sz="1000" kern="1200" smtClean="0">
                <a:solidFill>
                  <a:schemeClr val="bg1"/>
                </a:solidFill>
                <a:latin typeface="+mn-lt"/>
                <a:ea typeface="+mn-ea"/>
                <a:cs typeface="+mn-cs"/>
              </a:rPr>
              <a:t>‹#›</a:t>
            </a:fld>
            <a:endParaRPr lang="en-IN" sz="1000" kern="1200" dirty="0">
              <a:solidFill>
                <a:schemeClr val="bg1"/>
              </a:solidFill>
              <a:latin typeface="+mn-lt"/>
              <a:ea typeface="+mn-ea"/>
              <a:cs typeface="+mn-cs"/>
            </a:endParaRPr>
          </a:p>
        </p:txBody>
      </p:sp>
    </p:spTree>
    <p:extLst>
      <p:ext uri="{BB962C8B-B14F-4D97-AF65-F5344CB8AC3E}">
        <p14:creationId xmlns:p14="http://schemas.microsoft.com/office/powerpoint/2010/main" val="542517282"/>
      </p:ext>
    </p:extLst>
  </p:cSld>
  <p:clrMap bg1="lt1" tx1="dk1" bg2="lt2" tx2="dk2" accent1="accent1" accent2="accent2" accent3="accent3" accent4="accent4" accent5="accent5" accent6="accent6" hlink="hlink" folHlink="folHlink"/>
  <p:sldLayoutIdLst>
    <p:sldLayoutId id="2147483665" r:id="rId1"/>
    <p:sldLayoutId id="2147483669" r:id="rId2"/>
    <p:sldLayoutId id="2147483670"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ailto:yalla.reddy@neosofttech.com" TargetMode="External"/><Relationship Id="rId2" Type="http://schemas.openxmlformats.org/officeDocument/2006/relationships/hyperlink" Target="mailto:akshatha.shinde@neosoftmail.com" TargetMode="External"/><Relationship Id="rId1" Type="http://schemas.openxmlformats.org/officeDocument/2006/relationships/slideLayout" Target="../slideLayouts/slideLayout1.xml"/><Relationship Id="rId5" Type="http://schemas.openxmlformats.org/officeDocument/2006/relationships/hyperlink" Target="mailto:santhosh.r@neosofttech.com" TargetMode="External"/><Relationship Id="rId4" Type="http://schemas.openxmlformats.org/officeDocument/2006/relationships/hyperlink" Target="mailto:karthik.natarajan@neosofttech.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DF2FED-401A-E13A-2766-426D43FFEA63}"/>
              </a:ext>
            </a:extLst>
          </p:cNvPr>
          <p:cNvPicPr>
            <a:picLocks noChangeAspect="1"/>
          </p:cNvPicPr>
          <p:nvPr/>
        </p:nvPicPr>
        <p:blipFill rotWithShape="1">
          <a:blip r:embed="rId2"/>
          <a:srcRect t="2319"/>
          <a:stretch/>
        </p:blipFill>
        <p:spPr>
          <a:xfrm>
            <a:off x="0" y="-1"/>
            <a:ext cx="5236181" cy="6698933"/>
          </a:xfrm>
          <a:prstGeom prst="rect">
            <a:avLst/>
          </a:prstGeom>
        </p:spPr>
      </p:pic>
      <p:grpSp>
        <p:nvGrpSpPr>
          <p:cNvPr id="57" name="Group 56">
            <a:extLst>
              <a:ext uri="{FF2B5EF4-FFF2-40B4-BE49-F238E27FC236}">
                <a16:creationId xmlns:a16="http://schemas.microsoft.com/office/drawing/2014/main" id="{B5C72A00-2E20-5B9F-AAAD-3031B4DBCC3A}"/>
              </a:ext>
            </a:extLst>
          </p:cNvPr>
          <p:cNvGrpSpPr/>
          <p:nvPr/>
        </p:nvGrpSpPr>
        <p:grpSpPr>
          <a:xfrm>
            <a:off x="0" y="6379591"/>
            <a:ext cx="12192000" cy="478409"/>
            <a:chOff x="0" y="6379591"/>
            <a:chExt cx="12192000" cy="478409"/>
          </a:xfrm>
        </p:grpSpPr>
        <p:sp>
          <p:nvSpPr>
            <p:cNvPr id="35" name="Rectangle 34">
              <a:extLst>
                <a:ext uri="{FF2B5EF4-FFF2-40B4-BE49-F238E27FC236}">
                  <a16:creationId xmlns:a16="http://schemas.microsoft.com/office/drawing/2014/main" id="{9449B0BC-9AA8-139A-79F2-6087C702CDA2}"/>
                </a:ext>
              </a:extLst>
            </p:cNvPr>
            <p:cNvSpPr/>
            <p:nvPr/>
          </p:nvSpPr>
          <p:spPr>
            <a:xfrm>
              <a:off x="0" y="6379591"/>
              <a:ext cx="12192000" cy="478409"/>
            </a:xfrm>
            <a:prstGeom prst="rect">
              <a:avLst/>
            </a:prstGeom>
            <a:solidFill>
              <a:srgbClr val="383838"/>
            </a:solidFill>
            <a:ln>
              <a:solidFill>
                <a:srgbClr val="3838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062AB1B2-076C-D7DC-ED1D-FC50E456D331}"/>
                </a:ext>
              </a:extLst>
            </p:cNvPr>
            <p:cNvGrpSpPr/>
            <p:nvPr/>
          </p:nvGrpSpPr>
          <p:grpSpPr>
            <a:xfrm>
              <a:off x="455886" y="6414705"/>
              <a:ext cx="2286988" cy="408178"/>
              <a:chOff x="224879" y="6414705"/>
              <a:chExt cx="2286988" cy="408178"/>
            </a:xfrm>
          </p:grpSpPr>
          <p:sp>
            <p:nvSpPr>
              <p:cNvPr id="37" name="TextBox 36">
                <a:extLst>
                  <a:ext uri="{FF2B5EF4-FFF2-40B4-BE49-F238E27FC236}">
                    <a16:creationId xmlns:a16="http://schemas.microsoft.com/office/drawing/2014/main" id="{02EACBCE-5F58-8354-1DFE-0EF723E872BC}"/>
                  </a:ext>
                </a:extLst>
              </p:cNvPr>
              <p:cNvSpPr txBox="1"/>
              <p:nvPr/>
            </p:nvSpPr>
            <p:spPr>
              <a:xfrm>
                <a:off x="587165" y="6464906"/>
                <a:ext cx="19247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www.neosofttech.com</a:t>
                </a: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573F1C64-EDFE-8497-0345-61AA684E3A8B}"/>
                  </a:ext>
                </a:extLst>
              </p:cNvPr>
              <p:cNvGrpSpPr/>
              <p:nvPr/>
            </p:nvGrpSpPr>
            <p:grpSpPr>
              <a:xfrm>
                <a:off x="224879" y="6414705"/>
                <a:ext cx="408178" cy="408178"/>
                <a:chOff x="174078" y="6414705"/>
                <a:chExt cx="408178" cy="408178"/>
              </a:xfrm>
            </p:grpSpPr>
            <p:sp>
              <p:nvSpPr>
                <p:cNvPr id="36" name="Oval 35">
                  <a:extLst>
                    <a:ext uri="{FF2B5EF4-FFF2-40B4-BE49-F238E27FC236}">
                      <a16:creationId xmlns:a16="http://schemas.microsoft.com/office/drawing/2014/main" id="{4E63A35D-3B4D-ACE9-C199-07B729055607}"/>
                    </a:ext>
                  </a:extLst>
                </p:cNvPr>
                <p:cNvSpPr/>
                <p:nvPr/>
              </p:nvSpPr>
              <p:spPr>
                <a:xfrm>
                  <a:off x="174078" y="6414705"/>
                  <a:ext cx="408178" cy="4081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629DBC52-DA33-1C31-417A-F58BBD751F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82" y="6506609"/>
                  <a:ext cx="224370" cy="22437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45" name="TextBox 44">
              <a:extLst>
                <a:ext uri="{FF2B5EF4-FFF2-40B4-BE49-F238E27FC236}">
                  <a16:creationId xmlns:a16="http://schemas.microsoft.com/office/drawing/2014/main" id="{88E93082-E13E-250A-6CA9-BB63954A5402}"/>
                </a:ext>
              </a:extLst>
            </p:cNvPr>
            <p:cNvSpPr txBox="1"/>
            <p:nvPr/>
          </p:nvSpPr>
          <p:spPr>
            <a:xfrm>
              <a:off x="10423422" y="6464906"/>
              <a:ext cx="151652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+91 22 40500600 </a:t>
              </a: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grpSp>
          <p:nvGrpSpPr>
            <p:cNvPr id="39" name="Group 38">
              <a:extLst>
                <a:ext uri="{FF2B5EF4-FFF2-40B4-BE49-F238E27FC236}">
                  <a16:creationId xmlns:a16="http://schemas.microsoft.com/office/drawing/2014/main" id="{FB0BB047-2C53-66AE-71DB-E27D1280E848}"/>
                </a:ext>
              </a:extLst>
            </p:cNvPr>
            <p:cNvGrpSpPr/>
            <p:nvPr/>
          </p:nvGrpSpPr>
          <p:grpSpPr>
            <a:xfrm>
              <a:off x="10061136" y="6414705"/>
              <a:ext cx="408178" cy="408178"/>
              <a:chOff x="9730934" y="6414705"/>
              <a:chExt cx="408178" cy="408178"/>
            </a:xfrm>
          </p:grpSpPr>
          <p:sp>
            <p:nvSpPr>
              <p:cNvPr id="47" name="Oval 46">
                <a:extLst>
                  <a:ext uri="{FF2B5EF4-FFF2-40B4-BE49-F238E27FC236}">
                    <a16:creationId xmlns:a16="http://schemas.microsoft.com/office/drawing/2014/main" id="{E91E97DC-0D98-9C07-BF63-CC895A15BF14}"/>
                  </a:ext>
                </a:extLst>
              </p:cNvPr>
              <p:cNvSpPr/>
              <p:nvPr/>
            </p:nvSpPr>
            <p:spPr>
              <a:xfrm>
                <a:off x="9730934" y="6414705"/>
                <a:ext cx="408178" cy="4081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utoShape 37" descr="Freeform 41">
                <a:extLst>
                  <a:ext uri="{FF2B5EF4-FFF2-40B4-BE49-F238E27FC236}">
                    <a16:creationId xmlns:a16="http://schemas.microsoft.com/office/drawing/2014/main" id="{2C85FD5B-BD8D-185B-5942-23A754E9DDBF}"/>
                  </a:ext>
                </a:extLst>
              </p:cNvPr>
              <p:cNvSpPr>
                <a:spLocks/>
              </p:cNvSpPr>
              <p:nvPr/>
            </p:nvSpPr>
            <p:spPr bwMode="auto">
              <a:xfrm>
                <a:off x="9813963" y="6497384"/>
                <a:ext cx="242120" cy="242820"/>
              </a:xfrm>
              <a:custGeom>
                <a:avLst/>
                <a:gdLst>
                  <a:gd name="T0" fmla="+- 0 10916 233"/>
                  <a:gd name="T1" fmla="*/ T0 w 21367"/>
                  <a:gd name="T2" fmla="*/ 10800 h 21600"/>
                  <a:gd name="T3" fmla="+- 0 10916 233"/>
                  <a:gd name="T4" fmla="*/ T3 w 21367"/>
                  <a:gd name="T5" fmla="*/ 10800 h 21600"/>
                  <a:gd name="T6" fmla="+- 0 10916 233"/>
                  <a:gd name="T7" fmla="*/ T6 w 21367"/>
                  <a:gd name="T8" fmla="*/ 10800 h 21600"/>
                  <a:gd name="T9" fmla="+- 0 10916 233"/>
                  <a:gd name="T10" fmla="*/ T9 w 21367"/>
                  <a:gd name="T11" fmla="*/ 10800 h 21600"/>
                </a:gdLst>
                <a:ahLst/>
                <a:cxnLst>
                  <a:cxn ang="0">
                    <a:pos x="T1" y="T2"/>
                  </a:cxn>
                  <a:cxn ang="0">
                    <a:pos x="T4" y="T5"/>
                  </a:cxn>
                  <a:cxn ang="0">
                    <a:pos x="T7" y="T8"/>
                  </a:cxn>
                  <a:cxn ang="0">
                    <a:pos x="T10" y="T11"/>
                  </a:cxn>
                </a:cxnLst>
                <a:rect l="0" t="0" r="r" b="b"/>
                <a:pathLst>
                  <a:path w="21367" h="21600">
                    <a:moveTo>
                      <a:pt x="19767" y="15120"/>
                    </a:moveTo>
                    <a:cubicBezTo>
                      <a:pt x="16700" y="12555"/>
                      <a:pt x="15634" y="13770"/>
                      <a:pt x="14434" y="14985"/>
                    </a:cubicBezTo>
                    <a:cubicBezTo>
                      <a:pt x="14167" y="15255"/>
                      <a:pt x="14167" y="15255"/>
                      <a:pt x="14167" y="15255"/>
                    </a:cubicBezTo>
                    <a:cubicBezTo>
                      <a:pt x="13767" y="15660"/>
                      <a:pt x="12967" y="15120"/>
                      <a:pt x="12434" y="14715"/>
                    </a:cubicBezTo>
                    <a:cubicBezTo>
                      <a:pt x="11634" y="14175"/>
                      <a:pt x="10567" y="13365"/>
                      <a:pt x="9367" y="12150"/>
                    </a:cubicBezTo>
                    <a:cubicBezTo>
                      <a:pt x="5767" y="8505"/>
                      <a:pt x="6167" y="7425"/>
                      <a:pt x="6300" y="7290"/>
                    </a:cubicBezTo>
                    <a:cubicBezTo>
                      <a:pt x="6567" y="7020"/>
                      <a:pt x="6567" y="7020"/>
                      <a:pt x="6567" y="7020"/>
                    </a:cubicBezTo>
                    <a:cubicBezTo>
                      <a:pt x="7767" y="5805"/>
                      <a:pt x="8967" y="4725"/>
                      <a:pt x="6434" y="1620"/>
                    </a:cubicBezTo>
                    <a:cubicBezTo>
                      <a:pt x="5634" y="540"/>
                      <a:pt x="4834" y="0"/>
                      <a:pt x="4034" y="0"/>
                    </a:cubicBezTo>
                    <a:cubicBezTo>
                      <a:pt x="2834" y="0"/>
                      <a:pt x="1900" y="945"/>
                      <a:pt x="1100" y="1755"/>
                    </a:cubicBezTo>
                    <a:cubicBezTo>
                      <a:pt x="967" y="1890"/>
                      <a:pt x="834" y="2025"/>
                      <a:pt x="700" y="2160"/>
                    </a:cubicBezTo>
                    <a:cubicBezTo>
                      <a:pt x="-233" y="3105"/>
                      <a:pt x="-233" y="4995"/>
                      <a:pt x="700" y="7425"/>
                    </a:cubicBezTo>
                    <a:cubicBezTo>
                      <a:pt x="1634" y="9990"/>
                      <a:pt x="3634" y="12825"/>
                      <a:pt x="6167" y="15390"/>
                    </a:cubicBezTo>
                    <a:cubicBezTo>
                      <a:pt x="8700" y="17955"/>
                      <a:pt x="11500" y="19980"/>
                      <a:pt x="14034" y="20925"/>
                    </a:cubicBezTo>
                    <a:cubicBezTo>
                      <a:pt x="15234" y="21330"/>
                      <a:pt x="16300" y="21600"/>
                      <a:pt x="17234" y="21600"/>
                    </a:cubicBezTo>
                    <a:cubicBezTo>
                      <a:pt x="18034" y="21600"/>
                      <a:pt x="18700" y="21330"/>
                      <a:pt x="19234" y="20925"/>
                    </a:cubicBezTo>
                    <a:cubicBezTo>
                      <a:pt x="19367" y="20790"/>
                      <a:pt x="19500" y="20655"/>
                      <a:pt x="19634" y="20520"/>
                    </a:cubicBezTo>
                    <a:cubicBezTo>
                      <a:pt x="20434" y="19710"/>
                      <a:pt x="21367" y="18765"/>
                      <a:pt x="21367" y="17550"/>
                    </a:cubicBezTo>
                    <a:cubicBezTo>
                      <a:pt x="21367" y="16740"/>
                      <a:pt x="20834" y="15930"/>
                      <a:pt x="19767" y="15120"/>
                    </a:cubicBezTo>
                    <a:close/>
                    <a:moveTo>
                      <a:pt x="19100" y="19980"/>
                    </a:moveTo>
                    <a:cubicBezTo>
                      <a:pt x="18967" y="20115"/>
                      <a:pt x="18834" y="20250"/>
                      <a:pt x="18700" y="20385"/>
                    </a:cubicBezTo>
                    <a:cubicBezTo>
                      <a:pt x="18034" y="21060"/>
                      <a:pt x="16300" y="21060"/>
                      <a:pt x="14300" y="20250"/>
                    </a:cubicBezTo>
                    <a:cubicBezTo>
                      <a:pt x="11767" y="19305"/>
                      <a:pt x="9100" y="17415"/>
                      <a:pt x="6567" y="14985"/>
                    </a:cubicBezTo>
                    <a:cubicBezTo>
                      <a:pt x="4167" y="12420"/>
                      <a:pt x="2300" y="9720"/>
                      <a:pt x="1367" y="7155"/>
                    </a:cubicBezTo>
                    <a:cubicBezTo>
                      <a:pt x="567" y="5130"/>
                      <a:pt x="567" y="3375"/>
                      <a:pt x="1234" y="2700"/>
                    </a:cubicBezTo>
                    <a:cubicBezTo>
                      <a:pt x="1367" y="2565"/>
                      <a:pt x="1500" y="2430"/>
                      <a:pt x="1634" y="2295"/>
                    </a:cubicBezTo>
                    <a:cubicBezTo>
                      <a:pt x="2300" y="1485"/>
                      <a:pt x="3100" y="675"/>
                      <a:pt x="3900" y="675"/>
                    </a:cubicBezTo>
                    <a:cubicBezTo>
                      <a:pt x="3900" y="675"/>
                      <a:pt x="3900" y="675"/>
                      <a:pt x="4034" y="675"/>
                    </a:cubicBezTo>
                    <a:cubicBezTo>
                      <a:pt x="4567" y="810"/>
                      <a:pt x="5234" y="1215"/>
                      <a:pt x="5900" y="2025"/>
                    </a:cubicBezTo>
                    <a:cubicBezTo>
                      <a:pt x="7900" y="4590"/>
                      <a:pt x="7234" y="5265"/>
                      <a:pt x="6034" y="6480"/>
                    </a:cubicBezTo>
                    <a:cubicBezTo>
                      <a:pt x="5767" y="6750"/>
                      <a:pt x="5767" y="6750"/>
                      <a:pt x="5767" y="6750"/>
                    </a:cubicBezTo>
                    <a:cubicBezTo>
                      <a:pt x="4834" y="7695"/>
                      <a:pt x="5767" y="9585"/>
                      <a:pt x="8834" y="12690"/>
                    </a:cubicBezTo>
                    <a:cubicBezTo>
                      <a:pt x="10034" y="13905"/>
                      <a:pt x="11100" y="14850"/>
                      <a:pt x="12034" y="15390"/>
                    </a:cubicBezTo>
                    <a:cubicBezTo>
                      <a:pt x="13234" y="16200"/>
                      <a:pt x="14167" y="16335"/>
                      <a:pt x="14700" y="15795"/>
                    </a:cubicBezTo>
                    <a:cubicBezTo>
                      <a:pt x="14967" y="15525"/>
                      <a:pt x="14967" y="15525"/>
                      <a:pt x="14967" y="15525"/>
                    </a:cubicBezTo>
                    <a:cubicBezTo>
                      <a:pt x="16167" y="14310"/>
                      <a:pt x="16834" y="13635"/>
                      <a:pt x="19367" y="15660"/>
                    </a:cubicBezTo>
                    <a:cubicBezTo>
                      <a:pt x="20167" y="16335"/>
                      <a:pt x="20567" y="17010"/>
                      <a:pt x="20700" y="17550"/>
                    </a:cubicBezTo>
                    <a:cubicBezTo>
                      <a:pt x="20700" y="18495"/>
                      <a:pt x="19900" y="19305"/>
                      <a:pt x="19100" y="19980"/>
                    </a:cubicBezTo>
                    <a:close/>
                  </a:path>
                </a:pathLst>
              </a:custGeom>
              <a:solidFill>
                <a:srgbClr val="01010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Calibri" panose="020F0502020204030204" pitchFamily="34" charset="0"/>
                </a:endParaRPr>
              </a:p>
            </p:txBody>
          </p:sp>
        </p:grpSp>
        <p:grpSp>
          <p:nvGrpSpPr>
            <p:cNvPr id="46" name="Group 45">
              <a:extLst>
                <a:ext uri="{FF2B5EF4-FFF2-40B4-BE49-F238E27FC236}">
                  <a16:creationId xmlns:a16="http://schemas.microsoft.com/office/drawing/2014/main" id="{D90304E5-6E82-9BDB-4D41-5469D44D43D5}"/>
                </a:ext>
              </a:extLst>
            </p:cNvPr>
            <p:cNvGrpSpPr/>
            <p:nvPr/>
          </p:nvGrpSpPr>
          <p:grpSpPr>
            <a:xfrm>
              <a:off x="5078570" y="6414705"/>
              <a:ext cx="2327628" cy="408178"/>
              <a:chOff x="4847563" y="6414705"/>
              <a:chExt cx="2327628" cy="408178"/>
            </a:xfrm>
          </p:grpSpPr>
          <p:sp>
            <p:nvSpPr>
              <p:cNvPr id="41" name="TextBox 40">
                <a:extLst>
                  <a:ext uri="{FF2B5EF4-FFF2-40B4-BE49-F238E27FC236}">
                    <a16:creationId xmlns:a16="http://schemas.microsoft.com/office/drawing/2014/main" id="{D017013A-AFDC-0E4D-00EF-89F2F52B6FE2}"/>
                  </a:ext>
                </a:extLst>
              </p:cNvPr>
              <p:cNvSpPr txBox="1"/>
              <p:nvPr/>
            </p:nvSpPr>
            <p:spPr>
              <a:xfrm>
                <a:off x="5250489" y="6464906"/>
                <a:ext cx="192470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rPr>
                  <a:t>sales@neosofttech.com</a:t>
                </a:r>
                <a:endParaRPr kumimoji="0" lang="en-US" sz="12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F07AE330-AD4A-AE02-520B-95014FD7D159}"/>
                  </a:ext>
                </a:extLst>
              </p:cNvPr>
              <p:cNvGrpSpPr/>
              <p:nvPr/>
            </p:nvGrpSpPr>
            <p:grpSpPr>
              <a:xfrm>
                <a:off x="4847563" y="6414705"/>
                <a:ext cx="408178" cy="408178"/>
                <a:chOff x="4847563" y="6414705"/>
                <a:chExt cx="408178" cy="408178"/>
              </a:xfrm>
            </p:grpSpPr>
            <p:sp>
              <p:nvSpPr>
                <p:cNvPr id="43" name="Oval 42">
                  <a:extLst>
                    <a:ext uri="{FF2B5EF4-FFF2-40B4-BE49-F238E27FC236}">
                      <a16:creationId xmlns:a16="http://schemas.microsoft.com/office/drawing/2014/main" id="{1D8F2056-0A26-0A5C-423B-7185A4D04496}"/>
                    </a:ext>
                  </a:extLst>
                </p:cNvPr>
                <p:cNvSpPr/>
                <p:nvPr/>
              </p:nvSpPr>
              <p:spPr>
                <a:xfrm>
                  <a:off x="4847563" y="6414705"/>
                  <a:ext cx="408178" cy="40817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AutoShape 17" descr="Freeform 21">
                  <a:extLst>
                    <a:ext uri="{FF2B5EF4-FFF2-40B4-BE49-F238E27FC236}">
                      <a16:creationId xmlns:a16="http://schemas.microsoft.com/office/drawing/2014/main" id="{1AB65305-D863-70F1-1208-48DDB743FB6B}"/>
                    </a:ext>
                  </a:extLst>
                </p:cNvPr>
                <p:cNvSpPr>
                  <a:spLocks/>
                </p:cNvSpPr>
                <p:nvPr/>
              </p:nvSpPr>
              <p:spPr bwMode="auto">
                <a:xfrm>
                  <a:off x="4891114" y="6542036"/>
                  <a:ext cx="321076" cy="15351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330" y="853"/>
                      </a:moveTo>
                      <a:cubicBezTo>
                        <a:pt x="21195" y="284"/>
                        <a:pt x="20925" y="0"/>
                        <a:pt x="20655" y="0"/>
                      </a:cubicBezTo>
                      <a:cubicBezTo>
                        <a:pt x="8505" y="0"/>
                        <a:pt x="8505" y="0"/>
                        <a:pt x="8505" y="0"/>
                      </a:cubicBezTo>
                      <a:cubicBezTo>
                        <a:pt x="7965" y="0"/>
                        <a:pt x="7290" y="1137"/>
                        <a:pt x="7155" y="2274"/>
                      </a:cubicBezTo>
                      <a:cubicBezTo>
                        <a:pt x="5535" y="19042"/>
                        <a:pt x="5535" y="19042"/>
                        <a:pt x="5535" y="19042"/>
                      </a:cubicBezTo>
                      <a:cubicBezTo>
                        <a:pt x="5535" y="19611"/>
                        <a:pt x="5535" y="20179"/>
                        <a:pt x="5805" y="20747"/>
                      </a:cubicBezTo>
                      <a:cubicBezTo>
                        <a:pt x="5940" y="21316"/>
                        <a:pt x="6210" y="21600"/>
                        <a:pt x="6480" y="21600"/>
                      </a:cubicBezTo>
                      <a:cubicBezTo>
                        <a:pt x="18630" y="21600"/>
                        <a:pt x="18630" y="21600"/>
                        <a:pt x="18630" y="21600"/>
                      </a:cubicBezTo>
                      <a:cubicBezTo>
                        <a:pt x="19170" y="21600"/>
                        <a:pt x="19845" y="20463"/>
                        <a:pt x="19980" y="19326"/>
                      </a:cubicBezTo>
                      <a:cubicBezTo>
                        <a:pt x="21600" y="2558"/>
                        <a:pt x="21600" y="2558"/>
                        <a:pt x="21600" y="2558"/>
                      </a:cubicBezTo>
                      <a:cubicBezTo>
                        <a:pt x="21600" y="1705"/>
                        <a:pt x="21600" y="1137"/>
                        <a:pt x="21330" y="853"/>
                      </a:cubicBezTo>
                      <a:close/>
                      <a:moveTo>
                        <a:pt x="21060" y="2274"/>
                      </a:moveTo>
                      <a:cubicBezTo>
                        <a:pt x="19440" y="19042"/>
                        <a:pt x="19440" y="19042"/>
                        <a:pt x="19440" y="19042"/>
                      </a:cubicBezTo>
                      <a:cubicBezTo>
                        <a:pt x="19440" y="19895"/>
                        <a:pt x="19035" y="20463"/>
                        <a:pt x="18630" y="20463"/>
                      </a:cubicBezTo>
                      <a:cubicBezTo>
                        <a:pt x="6480" y="20463"/>
                        <a:pt x="6480" y="20463"/>
                        <a:pt x="6480" y="20463"/>
                      </a:cubicBezTo>
                      <a:cubicBezTo>
                        <a:pt x="6345" y="20463"/>
                        <a:pt x="6210" y="20463"/>
                        <a:pt x="6075" y="20179"/>
                      </a:cubicBezTo>
                      <a:cubicBezTo>
                        <a:pt x="6075" y="19895"/>
                        <a:pt x="5940" y="19611"/>
                        <a:pt x="6075" y="19326"/>
                      </a:cubicBezTo>
                      <a:cubicBezTo>
                        <a:pt x="7695" y="2558"/>
                        <a:pt x="7695" y="2558"/>
                        <a:pt x="7695" y="2558"/>
                      </a:cubicBezTo>
                      <a:cubicBezTo>
                        <a:pt x="7695" y="1705"/>
                        <a:pt x="8100" y="853"/>
                        <a:pt x="8505" y="853"/>
                      </a:cubicBezTo>
                      <a:cubicBezTo>
                        <a:pt x="20655" y="853"/>
                        <a:pt x="20655" y="853"/>
                        <a:pt x="20655" y="853"/>
                      </a:cubicBezTo>
                      <a:cubicBezTo>
                        <a:pt x="20790" y="853"/>
                        <a:pt x="20925" y="1137"/>
                        <a:pt x="21060" y="1421"/>
                      </a:cubicBezTo>
                      <a:cubicBezTo>
                        <a:pt x="21060" y="1705"/>
                        <a:pt x="21195" y="1989"/>
                        <a:pt x="21060" y="2274"/>
                      </a:cubicBezTo>
                      <a:close/>
                      <a:moveTo>
                        <a:pt x="20925" y="1705"/>
                      </a:moveTo>
                      <a:cubicBezTo>
                        <a:pt x="21060" y="1705"/>
                        <a:pt x="21060" y="1989"/>
                        <a:pt x="20925" y="2274"/>
                      </a:cubicBezTo>
                      <a:cubicBezTo>
                        <a:pt x="14175" y="12789"/>
                        <a:pt x="14175" y="12789"/>
                        <a:pt x="14175" y="12789"/>
                      </a:cubicBezTo>
                      <a:cubicBezTo>
                        <a:pt x="13905" y="13074"/>
                        <a:pt x="13770" y="13358"/>
                        <a:pt x="13500" y="13358"/>
                      </a:cubicBezTo>
                      <a:cubicBezTo>
                        <a:pt x="13095" y="13358"/>
                        <a:pt x="12690" y="13074"/>
                        <a:pt x="12555" y="12505"/>
                      </a:cubicBezTo>
                      <a:cubicBezTo>
                        <a:pt x="7965" y="2274"/>
                        <a:pt x="7965" y="2274"/>
                        <a:pt x="7965" y="2274"/>
                      </a:cubicBezTo>
                      <a:cubicBezTo>
                        <a:pt x="7830" y="1989"/>
                        <a:pt x="7830" y="1705"/>
                        <a:pt x="7965" y="1421"/>
                      </a:cubicBezTo>
                      <a:cubicBezTo>
                        <a:pt x="7965" y="1421"/>
                        <a:pt x="8100" y="1421"/>
                        <a:pt x="8235" y="1421"/>
                      </a:cubicBezTo>
                      <a:cubicBezTo>
                        <a:pt x="12825" y="11653"/>
                        <a:pt x="12825" y="11653"/>
                        <a:pt x="12825" y="11653"/>
                      </a:cubicBezTo>
                      <a:cubicBezTo>
                        <a:pt x="13095" y="12221"/>
                        <a:pt x="13635" y="12505"/>
                        <a:pt x="13905" y="11937"/>
                      </a:cubicBezTo>
                      <a:cubicBezTo>
                        <a:pt x="20655" y="1421"/>
                        <a:pt x="20655" y="1421"/>
                        <a:pt x="20655" y="1421"/>
                      </a:cubicBezTo>
                      <a:cubicBezTo>
                        <a:pt x="20790" y="1421"/>
                        <a:pt x="20925" y="1421"/>
                        <a:pt x="20925" y="1705"/>
                      </a:cubicBezTo>
                      <a:close/>
                      <a:moveTo>
                        <a:pt x="2295" y="3126"/>
                      </a:moveTo>
                      <a:cubicBezTo>
                        <a:pt x="2295" y="2842"/>
                        <a:pt x="2430" y="2558"/>
                        <a:pt x="2565" y="2558"/>
                      </a:cubicBezTo>
                      <a:cubicBezTo>
                        <a:pt x="5670" y="2558"/>
                        <a:pt x="5670" y="2558"/>
                        <a:pt x="5670" y="2558"/>
                      </a:cubicBezTo>
                      <a:cubicBezTo>
                        <a:pt x="5670" y="2558"/>
                        <a:pt x="5805" y="2842"/>
                        <a:pt x="5805" y="3126"/>
                      </a:cubicBezTo>
                      <a:cubicBezTo>
                        <a:pt x="5805" y="3411"/>
                        <a:pt x="5670" y="3695"/>
                        <a:pt x="5670" y="3695"/>
                      </a:cubicBezTo>
                      <a:cubicBezTo>
                        <a:pt x="2565" y="3695"/>
                        <a:pt x="2565" y="3695"/>
                        <a:pt x="2565" y="3695"/>
                      </a:cubicBezTo>
                      <a:cubicBezTo>
                        <a:pt x="2430" y="3695"/>
                        <a:pt x="2295" y="3411"/>
                        <a:pt x="2295" y="3126"/>
                      </a:cubicBezTo>
                      <a:close/>
                      <a:moveTo>
                        <a:pt x="5265" y="9663"/>
                      </a:moveTo>
                      <a:cubicBezTo>
                        <a:pt x="5265" y="9947"/>
                        <a:pt x="5130" y="10232"/>
                        <a:pt x="4995" y="10232"/>
                      </a:cubicBezTo>
                      <a:cubicBezTo>
                        <a:pt x="270" y="10232"/>
                        <a:pt x="270" y="10232"/>
                        <a:pt x="270" y="10232"/>
                      </a:cubicBezTo>
                      <a:cubicBezTo>
                        <a:pt x="135" y="10232"/>
                        <a:pt x="0" y="9947"/>
                        <a:pt x="0" y="9663"/>
                      </a:cubicBezTo>
                      <a:cubicBezTo>
                        <a:pt x="0" y="9379"/>
                        <a:pt x="135" y="9095"/>
                        <a:pt x="270" y="9095"/>
                      </a:cubicBezTo>
                      <a:cubicBezTo>
                        <a:pt x="4995" y="9095"/>
                        <a:pt x="4995" y="9095"/>
                        <a:pt x="4995" y="9095"/>
                      </a:cubicBezTo>
                      <a:cubicBezTo>
                        <a:pt x="5130" y="9095"/>
                        <a:pt x="5265" y="9379"/>
                        <a:pt x="5265" y="9663"/>
                      </a:cubicBezTo>
                      <a:close/>
                      <a:moveTo>
                        <a:pt x="4455" y="15632"/>
                      </a:moveTo>
                      <a:cubicBezTo>
                        <a:pt x="4455" y="15916"/>
                        <a:pt x="4320" y="15916"/>
                        <a:pt x="4185" y="15916"/>
                      </a:cubicBezTo>
                      <a:cubicBezTo>
                        <a:pt x="1890" y="15916"/>
                        <a:pt x="1890" y="15916"/>
                        <a:pt x="1890" y="15916"/>
                      </a:cubicBezTo>
                      <a:cubicBezTo>
                        <a:pt x="1755" y="15916"/>
                        <a:pt x="1620" y="15916"/>
                        <a:pt x="1620" y="15632"/>
                      </a:cubicBezTo>
                      <a:cubicBezTo>
                        <a:pt x="1620" y="15347"/>
                        <a:pt x="1755" y="15063"/>
                        <a:pt x="1890" y="15063"/>
                      </a:cubicBezTo>
                      <a:cubicBezTo>
                        <a:pt x="4185" y="15063"/>
                        <a:pt x="4185" y="15063"/>
                        <a:pt x="4185" y="15063"/>
                      </a:cubicBezTo>
                      <a:cubicBezTo>
                        <a:pt x="4320" y="15063"/>
                        <a:pt x="4455" y="15347"/>
                        <a:pt x="4455" y="15632"/>
                      </a:cubicBezTo>
                      <a:close/>
                    </a:path>
                  </a:pathLst>
                </a:custGeom>
                <a:solidFill>
                  <a:srgbClr val="010101"/>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Calibri" panose="020F0502020204030204" pitchFamily="34" charset="0"/>
                  </a:endParaRPr>
                </a:p>
              </p:txBody>
            </p:sp>
          </p:grpSp>
        </p:grpSp>
      </p:grpSp>
      <p:grpSp>
        <p:nvGrpSpPr>
          <p:cNvPr id="54" name="Group 53">
            <a:extLst>
              <a:ext uri="{FF2B5EF4-FFF2-40B4-BE49-F238E27FC236}">
                <a16:creationId xmlns:a16="http://schemas.microsoft.com/office/drawing/2014/main" id="{E7F3211C-406F-8B0F-05AE-8B9CB744A288}"/>
              </a:ext>
            </a:extLst>
          </p:cNvPr>
          <p:cNvGrpSpPr/>
          <p:nvPr/>
        </p:nvGrpSpPr>
        <p:grpSpPr>
          <a:xfrm>
            <a:off x="5339548" y="733183"/>
            <a:ext cx="4709962" cy="1157645"/>
            <a:chOff x="3741019" y="733183"/>
            <a:chExt cx="4709962" cy="1157645"/>
          </a:xfrm>
        </p:grpSpPr>
        <p:sp>
          <p:nvSpPr>
            <p:cNvPr id="55" name="TextBox 54">
              <a:extLst>
                <a:ext uri="{FF2B5EF4-FFF2-40B4-BE49-F238E27FC236}">
                  <a16:creationId xmlns:a16="http://schemas.microsoft.com/office/drawing/2014/main" id="{4201EA74-7AA5-DD4A-17E7-954225C3EF3A}"/>
                </a:ext>
              </a:extLst>
            </p:cNvPr>
            <p:cNvSpPr txBox="1"/>
            <p:nvPr/>
          </p:nvSpPr>
          <p:spPr>
            <a:xfrm>
              <a:off x="3741019" y="733183"/>
              <a:ext cx="4709962"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black"/>
                  </a:solidFill>
                  <a:effectLst/>
                  <a:uLnTx/>
                  <a:uFillTx/>
                  <a:latin typeface="Calibri" panose="020F0502020204030204"/>
                  <a:ea typeface="+mn-ea"/>
                  <a:cs typeface="+mn-cs"/>
                </a:rPr>
                <a:t>Project Kick-off</a:t>
              </a:r>
            </a:p>
          </p:txBody>
        </p:sp>
        <p:sp>
          <p:nvSpPr>
            <p:cNvPr id="56" name="TextBox 55">
              <a:extLst>
                <a:ext uri="{FF2B5EF4-FFF2-40B4-BE49-F238E27FC236}">
                  <a16:creationId xmlns:a16="http://schemas.microsoft.com/office/drawing/2014/main" id="{A07F04F8-A1F5-8011-98B6-1BCA7E9CBA5F}"/>
                </a:ext>
              </a:extLst>
            </p:cNvPr>
            <p:cNvSpPr txBox="1"/>
            <p:nvPr/>
          </p:nvSpPr>
          <p:spPr>
            <a:xfrm>
              <a:off x="5891213" y="1521496"/>
              <a:ext cx="2429384"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Presentation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0F29A136-11C0-2342-A9EB-DA5D05A4BDFB}"/>
              </a:ext>
            </a:extLst>
          </p:cNvPr>
          <p:cNvSpPr txBox="1"/>
          <p:nvPr/>
        </p:nvSpPr>
        <p:spPr>
          <a:xfrm>
            <a:off x="7620126" y="2389971"/>
            <a:ext cx="2429384"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20-May-2022</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8" name="Group 67">
            <a:extLst>
              <a:ext uri="{FF2B5EF4-FFF2-40B4-BE49-F238E27FC236}">
                <a16:creationId xmlns:a16="http://schemas.microsoft.com/office/drawing/2014/main" id="{A43508F6-4663-FB91-6576-8D221CC213E4}"/>
              </a:ext>
            </a:extLst>
          </p:cNvPr>
          <p:cNvGrpSpPr/>
          <p:nvPr/>
        </p:nvGrpSpPr>
        <p:grpSpPr>
          <a:xfrm>
            <a:off x="2142490" y="2852152"/>
            <a:ext cx="7907020" cy="2235200"/>
            <a:chOff x="2142490" y="2852152"/>
            <a:chExt cx="7907020" cy="2235200"/>
          </a:xfrm>
        </p:grpSpPr>
        <p:sp>
          <p:nvSpPr>
            <p:cNvPr id="2" name="Rectangle: Rounded Corners 1">
              <a:extLst>
                <a:ext uri="{FF2B5EF4-FFF2-40B4-BE49-F238E27FC236}">
                  <a16:creationId xmlns:a16="http://schemas.microsoft.com/office/drawing/2014/main" id="{4118758F-77AF-EB0F-E5EE-1CA9C803B5C5}"/>
                </a:ext>
              </a:extLst>
            </p:cNvPr>
            <p:cNvSpPr/>
            <p:nvPr/>
          </p:nvSpPr>
          <p:spPr>
            <a:xfrm>
              <a:off x="2142490" y="2852152"/>
              <a:ext cx="7907020" cy="2235200"/>
            </a:xfrm>
            <a:prstGeom prst="roundRect">
              <a:avLst>
                <a:gd name="adj" fmla="val 9394"/>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05C4949B-8FF9-19B9-0D13-AF57B8494D02}"/>
                </a:ext>
              </a:extLst>
            </p:cNvPr>
            <p:cNvGrpSpPr/>
            <p:nvPr/>
          </p:nvGrpSpPr>
          <p:grpSpPr>
            <a:xfrm>
              <a:off x="2348493" y="3409439"/>
              <a:ext cx="2823634" cy="1120627"/>
              <a:chOff x="2348493" y="3647265"/>
              <a:chExt cx="2823634" cy="1120627"/>
            </a:xfrm>
          </p:grpSpPr>
          <p:pic>
            <p:nvPicPr>
              <p:cNvPr id="7" name="Picture 6">
                <a:extLst>
                  <a:ext uri="{FF2B5EF4-FFF2-40B4-BE49-F238E27FC236}">
                    <a16:creationId xmlns:a16="http://schemas.microsoft.com/office/drawing/2014/main" id="{5520884B-C24A-285C-55E6-AF621B2DD7FC}"/>
                  </a:ext>
                </a:extLst>
              </p:cNvPr>
              <p:cNvPicPr>
                <a:picLocks noChangeAspect="1"/>
              </p:cNvPicPr>
              <p:nvPr/>
            </p:nvPicPr>
            <p:blipFill>
              <a:blip r:embed="rId4"/>
              <a:stretch>
                <a:fillRect/>
              </a:stretch>
            </p:blipFill>
            <p:spPr>
              <a:xfrm>
                <a:off x="2541109" y="3647265"/>
                <a:ext cx="2631018" cy="704514"/>
              </a:xfrm>
              <a:prstGeom prst="rect">
                <a:avLst/>
              </a:prstGeom>
            </p:spPr>
          </p:pic>
          <p:sp>
            <p:nvSpPr>
              <p:cNvPr id="9" name="TextBox 8">
                <a:extLst>
                  <a:ext uri="{FF2B5EF4-FFF2-40B4-BE49-F238E27FC236}">
                    <a16:creationId xmlns:a16="http://schemas.microsoft.com/office/drawing/2014/main" id="{CF77D932-567E-F04C-8C4C-21AE756FEB74}"/>
                  </a:ext>
                </a:extLst>
              </p:cNvPr>
              <p:cNvSpPr txBox="1"/>
              <p:nvPr/>
            </p:nvSpPr>
            <p:spPr>
              <a:xfrm>
                <a:off x="2348493" y="4321616"/>
                <a:ext cx="2800350" cy="44627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50" b="0" i="0" u="none" strike="noStrike" kern="1200" cap="none" spc="0" normalizeH="0" baseline="0" noProof="0" dirty="0">
                    <a:ln>
                      <a:noFill/>
                    </a:ln>
                    <a:solidFill>
                      <a:prstClr val="black"/>
                    </a:solidFill>
                    <a:effectLst/>
                    <a:uLnTx/>
                    <a:uFillTx/>
                    <a:latin typeface="Calibri" panose="020F0502020204030204"/>
                    <a:ea typeface="+mn-ea"/>
                    <a:cs typeface="+mn-cs"/>
                  </a:rPr>
                  <a:t>A SEI-CMMi Level-5 Global IT Consulting &amp; Software Solutions Provider</a:t>
                </a:r>
              </a:p>
            </p:txBody>
          </p:sp>
        </p:grpSp>
        <p:cxnSp>
          <p:nvCxnSpPr>
            <p:cNvPr id="10" name="Straight Connector 9">
              <a:extLst>
                <a:ext uri="{FF2B5EF4-FFF2-40B4-BE49-F238E27FC236}">
                  <a16:creationId xmlns:a16="http://schemas.microsoft.com/office/drawing/2014/main" id="{4A2217EB-3C08-C33E-CC5A-582EEBC18458}"/>
                </a:ext>
              </a:extLst>
            </p:cNvPr>
            <p:cNvCxnSpPr>
              <a:cxnSpLocks/>
            </p:cNvCxnSpPr>
            <p:nvPr/>
          </p:nvCxnSpPr>
          <p:spPr>
            <a:xfrm>
              <a:off x="6096000" y="2852152"/>
              <a:ext cx="0" cy="2235200"/>
            </a:xfrm>
            <a:prstGeom prst="lin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67" name="Picture 2">
              <a:extLst>
                <a:ext uri="{FF2B5EF4-FFF2-40B4-BE49-F238E27FC236}">
                  <a16:creationId xmlns:a16="http://schemas.microsoft.com/office/drawing/2014/main" id="{03E6EF59-8C59-7A6C-A76F-6C8F013D03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534" y="3515727"/>
              <a:ext cx="1000125" cy="904875"/>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4DB5FD64-3ACA-3398-E4D5-8D69DC1053B2}"/>
                </a:ext>
              </a:extLst>
            </p:cNvPr>
            <p:cNvGrpSpPr/>
            <p:nvPr/>
          </p:nvGrpSpPr>
          <p:grpSpPr>
            <a:xfrm>
              <a:off x="5481496" y="3532717"/>
              <a:ext cx="1229008" cy="872066"/>
              <a:chOff x="5481496" y="3532717"/>
              <a:chExt cx="1229008" cy="872066"/>
            </a:xfrm>
          </p:grpSpPr>
          <p:sp>
            <p:nvSpPr>
              <p:cNvPr id="11" name="Rectangle: Rounded Corners 10">
                <a:extLst>
                  <a:ext uri="{FF2B5EF4-FFF2-40B4-BE49-F238E27FC236}">
                    <a16:creationId xmlns:a16="http://schemas.microsoft.com/office/drawing/2014/main" id="{6EA6D099-2046-A367-1924-68348A58EC0F}"/>
                  </a:ext>
                </a:extLst>
              </p:cNvPr>
              <p:cNvSpPr/>
              <p:nvPr/>
            </p:nvSpPr>
            <p:spPr>
              <a:xfrm>
                <a:off x="5481496" y="3532717"/>
                <a:ext cx="1229008" cy="872066"/>
              </a:xfrm>
              <a:prstGeom prst="roundRect">
                <a:avLst>
                  <a:gd name="adj" fmla="val 32515"/>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42" name="Picture 18" descr="Handshake icon Royalty Free Vector Image - VectorStock">
                <a:extLst>
                  <a:ext uri="{FF2B5EF4-FFF2-40B4-BE49-F238E27FC236}">
                    <a16:creationId xmlns:a16="http://schemas.microsoft.com/office/drawing/2014/main" id="{6C512623-45FE-2A38-2C04-853CE9FC1F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5628" t="8561" r="4373" b="30948"/>
              <a:stretch/>
            </p:blipFill>
            <p:spPr bwMode="auto">
              <a:xfrm>
                <a:off x="5585957" y="3667062"/>
                <a:ext cx="1020086" cy="603376"/>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3301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Deliverables</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10</a:t>
            </a:fld>
            <a:endParaRPr lang="en-US" dirty="0"/>
          </a:p>
        </p:txBody>
      </p:sp>
      <p:sp>
        <p:nvSpPr>
          <p:cNvPr id="6" name="TextBox 5"/>
          <p:cNvSpPr txBox="1"/>
          <p:nvPr/>
        </p:nvSpPr>
        <p:spPr>
          <a:xfrm>
            <a:off x="1082040" y="994410"/>
            <a:ext cx="4637405" cy="4554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Requirement Gathering</a:t>
            </a:r>
          </a:p>
          <a:p>
            <a:pPr marL="742950" lvl="1" indent="-285750">
              <a:lnSpc>
                <a:spcPct val="150000"/>
              </a:lnSpc>
              <a:buFont typeface="Arial" panose="020B0604020202020204" pitchFamily="34" charset="0"/>
              <a:buChar char="•"/>
            </a:pPr>
            <a:r>
              <a:rPr lang="en-US" sz="2000" b="1" dirty="0"/>
              <a:t>SRS</a:t>
            </a:r>
          </a:p>
          <a:p>
            <a:pPr marL="742950" lvl="1" indent="-285750">
              <a:lnSpc>
                <a:spcPct val="150000"/>
              </a:lnSpc>
              <a:buFont typeface="Arial" panose="020B0604020202020204" pitchFamily="34" charset="0"/>
              <a:buChar char="•"/>
            </a:pPr>
            <a:r>
              <a:rPr lang="en-US" sz="2000" b="1" dirty="0"/>
              <a:t>Wireframes</a:t>
            </a:r>
          </a:p>
          <a:p>
            <a:pPr marL="285750" indent="-285750">
              <a:lnSpc>
                <a:spcPct val="150000"/>
              </a:lnSpc>
              <a:buFont typeface="Arial" panose="020B0604020202020204" pitchFamily="34" charset="0"/>
              <a:buChar char="•"/>
            </a:pPr>
            <a:r>
              <a:rPr lang="en-US" sz="2000" dirty="0"/>
              <a:t>Design</a:t>
            </a:r>
          </a:p>
          <a:p>
            <a:pPr marL="742950" lvl="1" indent="-285750">
              <a:lnSpc>
                <a:spcPct val="150000"/>
              </a:lnSpc>
              <a:buFont typeface="Arial" panose="020B0604020202020204" pitchFamily="34" charset="0"/>
              <a:buChar char="•"/>
            </a:pPr>
            <a:r>
              <a:rPr lang="en-US" sz="2000" b="1" dirty="0"/>
              <a:t>Theme Finalization &amp; Integration</a:t>
            </a:r>
          </a:p>
          <a:p>
            <a:pPr marL="285750" indent="-285750">
              <a:lnSpc>
                <a:spcPct val="150000"/>
              </a:lnSpc>
              <a:buFont typeface="Arial" panose="020B0604020202020204" pitchFamily="34" charset="0"/>
              <a:buChar char="•"/>
            </a:pPr>
            <a:r>
              <a:rPr lang="en-US" sz="2000" dirty="0"/>
              <a:t>Project Execution</a:t>
            </a:r>
          </a:p>
          <a:p>
            <a:pPr marL="742950" lvl="1" indent="-285750">
              <a:lnSpc>
                <a:spcPct val="150000"/>
              </a:lnSpc>
              <a:buFont typeface="Arial" panose="020B0604020202020204" pitchFamily="34" charset="0"/>
              <a:buChar char="•"/>
            </a:pPr>
            <a:r>
              <a:rPr lang="en-US" sz="2000" b="1" dirty="0"/>
              <a:t>Project Plan</a:t>
            </a:r>
          </a:p>
          <a:p>
            <a:pPr marL="742950" lvl="1" indent="-285750">
              <a:lnSpc>
                <a:spcPct val="150000"/>
              </a:lnSpc>
              <a:buFont typeface="Arial" panose="020B0604020202020204" pitchFamily="34" charset="0"/>
              <a:buChar char="•"/>
            </a:pPr>
            <a:r>
              <a:rPr lang="en-US" sz="2000" b="1" dirty="0"/>
              <a:t>Project Monitoring Artifacts</a:t>
            </a:r>
          </a:p>
          <a:p>
            <a:pPr marL="742950" lvl="1" indent="-285750">
              <a:lnSpc>
                <a:spcPct val="150000"/>
              </a:lnSpc>
              <a:buFont typeface="Arial" panose="020B0604020202020204" pitchFamily="34" charset="0"/>
              <a:buChar char="•"/>
            </a:pPr>
            <a:r>
              <a:rPr lang="en-US" sz="2000" b="1" dirty="0"/>
              <a:t>Risk Analysis</a:t>
            </a:r>
            <a:endParaRPr lang="en-US" sz="2000" dirty="0"/>
          </a:p>
          <a:p>
            <a:pPr marL="285750" indent="-285750">
              <a:buFont typeface="Arial" panose="020B0604020202020204" pitchFamily="34" charset="0"/>
              <a:buChar char="•"/>
            </a:pPr>
            <a:endParaRPr lang="en-US" sz="2000" dirty="0"/>
          </a:p>
        </p:txBody>
      </p:sp>
      <p:sp>
        <p:nvSpPr>
          <p:cNvPr id="7" name="TextBox 6"/>
          <p:cNvSpPr txBox="1"/>
          <p:nvPr/>
        </p:nvSpPr>
        <p:spPr>
          <a:xfrm>
            <a:off x="6652895" y="994410"/>
            <a:ext cx="4624070" cy="4754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ym typeface="+mn-ea"/>
              </a:rPr>
              <a:t>Development / Implementation </a:t>
            </a:r>
            <a:endParaRPr lang="en-US" sz="2000" dirty="0"/>
          </a:p>
          <a:p>
            <a:pPr marL="742950" lvl="1" indent="-285750">
              <a:lnSpc>
                <a:spcPct val="150000"/>
              </a:lnSpc>
              <a:buFont typeface="Arial" panose="020B0604020202020204" pitchFamily="34" charset="0"/>
              <a:buChar char="•"/>
            </a:pPr>
            <a:r>
              <a:rPr lang="en-US" sz="2000" b="1" dirty="0">
                <a:sym typeface="+mn-ea"/>
              </a:rPr>
              <a:t>Application Build</a:t>
            </a:r>
          </a:p>
          <a:p>
            <a:pPr marL="285750" lvl="0" indent="-285750">
              <a:lnSpc>
                <a:spcPct val="150000"/>
              </a:lnSpc>
              <a:buFont typeface="Arial" panose="020B0604020202020204" pitchFamily="34" charset="0"/>
              <a:buChar char="•"/>
            </a:pPr>
            <a:r>
              <a:rPr lang="en-US" sz="2000" dirty="0">
                <a:sym typeface="+mn-ea"/>
              </a:rPr>
              <a:t>QA</a:t>
            </a:r>
            <a:endParaRPr lang="en-US" sz="2000" b="1" dirty="0">
              <a:sym typeface="+mn-ea"/>
            </a:endParaRPr>
          </a:p>
          <a:p>
            <a:pPr marL="742950" lvl="1" indent="-285750">
              <a:lnSpc>
                <a:spcPct val="150000"/>
              </a:lnSpc>
              <a:buFont typeface="Arial" panose="020B0604020202020204" pitchFamily="34" charset="0"/>
              <a:buChar char="•"/>
            </a:pPr>
            <a:r>
              <a:rPr lang="en-US" sz="2000" b="1" dirty="0">
                <a:sym typeface="+mn-ea"/>
              </a:rPr>
              <a:t>Test Plan</a:t>
            </a:r>
          </a:p>
          <a:p>
            <a:pPr marL="742950" lvl="1" indent="-285750">
              <a:lnSpc>
                <a:spcPct val="150000"/>
              </a:lnSpc>
              <a:buFont typeface="Arial" panose="020B0604020202020204" pitchFamily="34" charset="0"/>
              <a:buChar char="•"/>
            </a:pPr>
            <a:r>
              <a:rPr lang="en-US" sz="2000" b="1" dirty="0">
                <a:sym typeface="+mn-ea"/>
              </a:rPr>
              <a:t>Test Cases / Report</a:t>
            </a:r>
          </a:p>
          <a:p>
            <a:pPr marL="285750" lvl="0" indent="-285750">
              <a:lnSpc>
                <a:spcPct val="150000"/>
              </a:lnSpc>
              <a:buFont typeface="Arial" panose="020B0604020202020204" pitchFamily="34" charset="0"/>
              <a:buChar char="•"/>
            </a:pPr>
            <a:r>
              <a:rPr lang="en-US" sz="2000" dirty="0">
                <a:sym typeface="+mn-ea"/>
              </a:rPr>
              <a:t>UAT</a:t>
            </a:r>
            <a:endParaRPr lang="en-US" sz="2000" b="1" dirty="0">
              <a:sym typeface="+mn-ea"/>
            </a:endParaRPr>
          </a:p>
          <a:p>
            <a:pPr marL="285750" lvl="0" indent="-285750">
              <a:lnSpc>
                <a:spcPct val="150000"/>
              </a:lnSpc>
              <a:buFont typeface="Arial" panose="020B0604020202020204" pitchFamily="34" charset="0"/>
              <a:buChar char="•"/>
            </a:pPr>
            <a:r>
              <a:rPr lang="en-US" sz="2000" dirty="0"/>
              <a:t>Training</a:t>
            </a:r>
          </a:p>
          <a:p>
            <a:pPr marL="742950" lvl="1" indent="-285750">
              <a:lnSpc>
                <a:spcPct val="150000"/>
              </a:lnSpc>
              <a:buFont typeface="Arial" panose="020B0604020202020204" pitchFamily="34" charset="0"/>
              <a:buChar char="•"/>
            </a:pPr>
            <a:r>
              <a:rPr lang="en-US" sz="2000" b="1" dirty="0">
                <a:sym typeface="+mn-ea"/>
              </a:rPr>
              <a:t>User Manual</a:t>
            </a:r>
            <a:endParaRPr lang="en-US" sz="2000" b="1" dirty="0"/>
          </a:p>
          <a:p>
            <a:pPr marL="285750" indent="-285750">
              <a:lnSpc>
                <a:spcPct val="150000"/>
              </a:lnSpc>
              <a:buFont typeface="Arial" panose="020B0604020202020204" pitchFamily="34" charset="0"/>
              <a:buChar char="•"/>
            </a:pPr>
            <a:endParaRPr lang="en-US" b="1" dirty="0"/>
          </a:p>
          <a:p>
            <a:pPr lvl="1"/>
            <a:endParaRPr lang="en-US" dirty="0"/>
          </a:p>
          <a:p>
            <a:pPr marL="285750" indent="-285750">
              <a:buFont typeface="Arial" panose="020B0604020202020204" pitchFamily="34" charset="0"/>
              <a:buChar char="•"/>
            </a:pPr>
            <a:endParaRPr lang="en-US" dirty="0"/>
          </a:p>
        </p:txBody>
      </p:sp>
      <p:cxnSp>
        <p:nvCxnSpPr>
          <p:cNvPr id="8" name="Straight Connector 7"/>
          <p:cNvCxnSpPr/>
          <p:nvPr/>
        </p:nvCxnSpPr>
        <p:spPr>
          <a:xfrm flipH="1">
            <a:off x="5961820" y="1041898"/>
            <a:ext cx="9054" cy="5029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Risks and Dependencies</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11</a:t>
            </a:fld>
            <a:endParaRPr lang="en-US" dirty="0"/>
          </a:p>
        </p:txBody>
      </p:sp>
      <p:graphicFrame>
        <p:nvGraphicFramePr>
          <p:cNvPr id="6" name="Content Placeholder 5"/>
          <p:cNvGraphicFramePr/>
          <p:nvPr>
            <p:extLst>
              <p:ext uri="{D42A27DB-BD31-4B8C-83A1-F6EECF244321}">
                <p14:modId xmlns:p14="http://schemas.microsoft.com/office/powerpoint/2010/main" val="3633543430"/>
              </p:ext>
            </p:extLst>
          </p:nvPr>
        </p:nvGraphicFramePr>
        <p:xfrm>
          <a:off x="311715" y="1033547"/>
          <a:ext cx="11539583" cy="5151882"/>
        </p:xfrm>
        <a:graphic>
          <a:graphicData uri="http://schemas.openxmlformats.org/drawingml/2006/table">
            <a:tbl>
              <a:tblPr firstRow="1" bandRow="1">
                <a:tableStyleId>{8EC20E35-A176-4012-BC5E-935CFFF8708E}</a:tableStyleId>
              </a:tblPr>
              <a:tblGrid>
                <a:gridCol w="506432">
                  <a:extLst>
                    <a:ext uri="{9D8B030D-6E8A-4147-A177-3AD203B41FA5}">
                      <a16:colId xmlns:a16="http://schemas.microsoft.com/office/drawing/2014/main" val="20000"/>
                    </a:ext>
                  </a:extLst>
                </a:gridCol>
                <a:gridCol w="2136809">
                  <a:extLst>
                    <a:ext uri="{9D8B030D-6E8A-4147-A177-3AD203B41FA5}">
                      <a16:colId xmlns:a16="http://schemas.microsoft.com/office/drawing/2014/main" val="20001"/>
                    </a:ext>
                  </a:extLst>
                </a:gridCol>
                <a:gridCol w="1434164">
                  <a:extLst>
                    <a:ext uri="{9D8B030D-6E8A-4147-A177-3AD203B41FA5}">
                      <a16:colId xmlns:a16="http://schemas.microsoft.com/office/drawing/2014/main" val="20002"/>
                    </a:ext>
                  </a:extLst>
                </a:gridCol>
                <a:gridCol w="989260">
                  <a:extLst>
                    <a:ext uri="{9D8B030D-6E8A-4147-A177-3AD203B41FA5}">
                      <a16:colId xmlns:a16="http://schemas.microsoft.com/office/drawing/2014/main" val="20003"/>
                    </a:ext>
                  </a:extLst>
                </a:gridCol>
                <a:gridCol w="5238285">
                  <a:extLst>
                    <a:ext uri="{9D8B030D-6E8A-4147-A177-3AD203B41FA5}">
                      <a16:colId xmlns:a16="http://schemas.microsoft.com/office/drawing/2014/main" val="20004"/>
                    </a:ext>
                  </a:extLst>
                </a:gridCol>
                <a:gridCol w="1234633">
                  <a:extLst>
                    <a:ext uri="{9D8B030D-6E8A-4147-A177-3AD203B41FA5}">
                      <a16:colId xmlns:a16="http://schemas.microsoft.com/office/drawing/2014/main" val="20005"/>
                    </a:ext>
                  </a:extLst>
                </a:gridCol>
              </a:tblGrid>
              <a:tr h="612913">
                <a:tc>
                  <a:txBody>
                    <a:bodyPr/>
                    <a:lstStyle/>
                    <a:p>
                      <a:pPr algn="ctr"/>
                      <a:r>
                        <a:rPr lang="en-US" sz="1500" dirty="0">
                          <a:latin typeface="Calibri" panose="020F0502020204030204" pitchFamily="34" charset="0"/>
                          <a:cs typeface="Calibri" panose="020F0502020204030204" pitchFamily="34" charset="0"/>
                        </a:rPr>
                        <a:t>Sr. No.</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Risk</a:t>
                      </a:r>
                      <a:endParaRPr lang="en-US" sz="1500" b="1"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Impact</a:t>
                      </a:r>
                      <a:endParaRPr lang="en-US" sz="1500" b="1"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Severity</a:t>
                      </a:r>
                      <a:endParaRPr lang="en-US" sz="1500" b="1"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Mitigation</a:t>
                      </a:r>
                      <a:r>
                        <a:rPr lang="en-US" sz="1500" baseline="0" dirty="0">
                          <a:latin typeface="Calibri" panose="020F0502020204030204" pitchFamily="34" charset="0"/>
                          <a:cs typeface="Calibri" panose="020F0502020204030204" pitchFamily="34" charset="0"/>
                        </a:rPr>
                        <a:t> strategy</a:t>
                      </a:r>
                      <a:endParaRPr lang="en-US" sz="1500" dirty="0">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algn="ctr"/>
                      <a:r>
                        <a:rPr lang="en-US" sz="1500" dirty="0">
                          <a:latin typeface="Calibri" panose="020F0502020204030204" pitchFamily="34" charset="0"/>
                          <a:cs typeface="Calibri" panose="020F0502020204030204" pitchFamily="34" charset="0"/>
                        </a:rPr>
                        <a:t>Owner</a:t>
                      </a:r>
                    </a:p>
                  </a:txBody>
                  <a:tcPr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568959">
                <a:tc>
                  <a:txBody>
                    <a:bodyPr/>
                    <a:lstStyle/>
                    <a:p>
                      <a:pPr marL="0" marR="0" algn="ctr" defTabSz="914400" rtl="0" eaLnBrk="1" latinLnBrk="0" hangingPunct="1">
                        <a:spcBef>
                          <a:spcPts val="0"/>
                        </a:spcBef>
                        <a:spcAft>
                          <a:spcPts val="0"/>
                        </a:spcAft>
                      </a:pPr>
                      <a:r>
                        <a:rPr lang="en-US" sz="1400" kern="1200" dirty="0">
                          <a:solidFill>
                            <a:schemeClr val="dk1"/>
                          </a:solidFill>
                          <a:latin typeface="+mn-lt"/>
                          <a:ea typeface="+mn-ea"/>
                          <a:cs typeface="+mn-cs"/>
                        </a:rPr>
                        <a:t>1</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Availability of servers/</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licenses on time for initiating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Project Initiating</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indent="0" algn="l" defTabSz="914400" rtl="0" eaLnBrk="1" fontAlgn="b" latinLnBrk="0" hangingPunct="1">
                        <a:lnSpc>
                          <a:spcPct val="100000"/>
                        </a:lnSpc>
                        <a:spcBef>
                          <a:spcPts val="0"/>
                        </a:spcBef>
                        <a:spcAft>
                          <a:spcPts val="0"/>
                        </a:spcAft>
                        <a:buClrTx/>
                        <a:buSzTx/>
                        <a:buFontTx/>
                        <a:buNone/>
                      </a:pPr>
                      <a:r>
                        <a:rPr lang="en-US" sz="1400" kern="1200" dirty="0">
                          <a:solidFill>
                            <a:schemeClr val="dk1"/>
                          </a:solidFill>
                          <a:latin typeface="+mn-lt"/>
                          <a:ea typeface="+mn-ea"/>
                          <a:cs typeface="+mn-cs"/>
                        </a:rPr>
                        <a:t>Necessary environment to be available during the </a:t>
                      </a:r>
                    </a:p>
                    <a:p>
                      <a:pPr marL="0" marR="0" lvl="0" indent="0" algn="l" defTabSz="914400" rtl="0" eaLnBrk="1" latinLnBrk="0" hangingPunct="1">
                        <a:lnSpc>
                          <a:spcPct val="100000"/>
                        </a:lnSpc>
                        <a:spcBef>
                          <a:spcPts val="0"/>
                        </a:spcBef>
                        <a:spcAft>
                          <a:spcPts val="0"/>
                        </a:spcAft>
                        <a:buClrTx/>
                        <a:buSzTx/>
                        <a:buFontTx/>
                        <a:buNone/>
                        <a:defRPr/>
                      </a:pPr>
                      <a:r>
                        <a:rPr lang="en-US" sz="1400" kern="1200" dirty="0">
                          <a:solidFill>
                            <a:schemeClr val="dk1"/>
                          </a:solidFill>
                          <a:latin typeface="+mn-lt"/>
                          <a:ea typeface="+mn-ea"/>
                          <a:cs typeface="+mn-cs"/>
                        </a:rPr>
                        <a:t>implementation phase</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a:solidFill>
                            <a:schemeClr val="dk1"/>
                          </a:solidFill>
                          <a:latin typeface="+mn-lt"/>
                          <a:ea typeface="+mn-ea"/>
                          <a:cs typeface="+mn-cs"/>
                        </a:rPr>
                        <a:t>Eltizam</a:t>
                      </a: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773430">
                <a:tc>
                  <a:txBody>
                    <a:bodyPr/>
                    <a:lstStyle/>
                    <a:p>
                      <a:pPr marL="0" marR="0" algn="ctr" defTabSz="914400" rtl="0" eaLnBrk="1" latinLnBrk="0" hangingPunct="1">
                        <a:spcBef>
                          <a:spcPts val="0"/>
                        </a:spcBef>
                        <a:spcAft>
                          <a:spcPts val="0"/>
                        </a:spcAft>
                      </a:pPr>
                      <a:r>
                        <a:rPr lang="en-US" sz="1400" kern="1200" dirty="0">
                          <a:solidFill>
                            <a:schemeClr val="dk1"/>
                          </a:solidFill>
                          <a:latin typeface="+mn-lt"/>
                          <a:ea typeface="+mn-ea"/>
                          <a:cs typeface="+mn-cs"/>
                        </a:rPr>
                        <a:t>2</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Scope creep</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sym typeface="+mn-ea"/>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lvl="0" algn="l" defTabSz="914400" rtl="0" eaLnBrk="1" latinLnBrk="0" hangingPunct="1">
                        <a:lnSpc>
                          <a:spcPct val="100000"/>
                        </a:lnSpc>
                        <a:spcBef>
                          <a:spcPts val="0"/>
                        </a:spcBef>
                        <a:spcAft>
                          <a:spcPts val="0"/>
                        </a:spcAft>
                      </a:pPr>
                      <a:r>
                        <a:rPr lang="en-GB" sz="1400" kern="1200" dirty="0">
                          <a:solidFill>
                            <a:schemeClr val="dk1"/>
                          </a:solidFill>
                          <a:latin typeface="+mn-lt"/>
                          <a:ea typeface="+mn-ea"/>
                          <a:cs typeface="+mn-cs"/>
                        </a:rPr>
                        <a:t>Changes in scope due to requirements gathering phase will be re-estimated and in case extra effort are encountered, NeoSOFT will issue a change request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a:solidFill>
                            <a:schemeClr val="dk1"/>
                          </a:solidFill>
                          <a:latin typeface="+mn-lt"/>
                          <a:ea typeface="+mn-ea"/>
                          <a:cs typeface="+mn-cs"/>
                        </a:rPr>
                        <a:t>Eltizam,</a:t>
                      </a:r>
                    </a:p>
                    <a:p>
                      <a:pPr marL="0" marR="0" lvl="0" algn="ctr" defTabSz="914400" rtl="0" eaLnBrk="1" latinLnBrk="0" hangingPunct="1">
                        <a:spcBef>
                          <a:spcPts val="0"/>
                        </a:spcBef>
                        <a:spcAft>
                          <a:spcPts val="0"/>
                        </a:spcAft>
                        <a:buNone/>
                      </a:pPr>
                      <a:r>
                        <a:rPr lang="en-US" sz="1400" kern="1200" dirty="0">
                          <a:solidFill>
                            <a:schemeClr val="dk1"/>
                          </a:solidFill>
                          <a:latin typeface="+mn-lt"/>
                          <a:ea typeface="+mn-ea"/>
                          <a:cs typeface="+mn-cs"/>
                        </a:rPr>
                        <a:t>NeoSOFT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620395">
                <a:tc>
                  <a:txBody>
                    <a:bodyPr/>
                    <a:lstStyle/>
                    <a:p>
                      <a:pPr marL="0" marR="0" algn="ctr" defTabSz="914400" rtl="0" eaLnBrk="1" latinLnBrk="0" hangingPunct="1">
                        <a:spcBef>
                          <a:spcPts val="0"/>
                        </a:spcBef>
                        <a:spcAft>
                          <a:spcPts val="0"/>
                        </a:spcAft>
                      </a:pPr>
                      <a:r>
                        <a:rPr lang="en-US" sz="1400" kern="1200" dirty="0">
                          <a:solidFill>
                            <a:schemeClr val="dk1"/>
                          </a:solidFill>
                          <a:latin typeface="+mn-lt"/>
                          <a:ea typeface="+mn-ea"/>
                          <a:cs typeface="+mn-cs"/>
                        </a:rPr>
                        <a:t>3</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Delays in getting approvals</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sym typeface="+mn-ea"/>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dirty="0">
                          <a:solidFill>
                            <a:schemeClr val="dk1"/>
                          </a:solidFill>
                          <a:latin typeface="+mn-lt"/>
                          <a:ea typeface="+mn-ea"/>
                          <a:cs typeface="+mn-cs"/>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pPr>
                      <a:r>
                        <a:rPr lang="en-US" sz="1400" kern="1200" dirty="0">
                          <a:solidFill>
                            <a:schemeClr val="dk1"/>
                          </a:solidFill>
                          <a:latin typeface="+mn-lt"/>
                          <a:ea typeface="+mn-ea"/>
                          <a:cs typeface="+mn-cs"/>
                        </a:rPr>
                        <a:t>Approval committee calendar will be set to book the timing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according to the milestones</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pPr>
                      <a:r>
                        <a:rPr lang="en-US" sz="1400" kern="1200">
                          <a:solidFill>
                            <a:schemeClr val="dk1"/>
                          </a:solidFill>
                          <a:latin typeface="+mn-lt"/>
                          <a:ea typeface="+mn-ea"/>
                          <a:cs typeface="+mn-cs"/>
                        </a:rPr>
                        <a:t>Eltizam</a:t>
                      </a: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84214">
                <a:tc>
                  <a:txBody>
                    <a:bodyPr/>
                    <a:lstStyle/>
                    <a:p>
                      <a:pPr marL="0" marR="0" algn="ctr" defTabSz="914400" rtl="0" eaLnBrk="1" latinLnBrk="0" hangingPunct="1">
                        <a:spcBef>
                          <a:spcPts val="0"/>
                        </a:spcBef>
                        <a:spcAft>
                          <a:spcPts val="0"/>
                        </a:spcAft>
                        <a:buNone/>
                      </a:pPr>
                      <a:r>
                        <a:rPr lang="en-US" sz="1400" kern="1200" dirty="0">
                          <a:solidFill>
                            <a:schemeClr val="dk1"/>
                          </a:solidFill>
                          <a:latin typeface="+mn-lt"/>
                          <a:ea typeface="+mn-ea"/>
                          <a:cs typeface="+mn-cs"/>
                        </a:rPr>
                        <a:t>4</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Miscommunications/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delay in clarifications</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sym typeface="+mn-ea"/>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Identify SPOC for queries clarifications.</a:t>
                      </a:r>
                    </a:p>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To have communication matrix to ensure all the queries are properly clarified on time.</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a:solidFill>
                            <a:schemeClr val="dk1"/>
                          </a:solidFill>
                          <a:latin typeface="+mn-lt"/>
                          <a:ea typeface="+mn-ea"/>
                          <a:cs typeface="+mn-cs"/>
                        </a:rPr>
                        <a:t>Eltizam,</a:t>
                      </a:r>
                    </a:p>
                    <a:p>
                      <a:pPr marL="0" marR="0" lvl="0" algn="ctr" defTabSz="914400" rtl="0" eaLnBrk="1" latinLnBrk="0" hangingPunct="1">
                        <a:spcBef>
                          <a:spcPts val="0"/>
                        </a:spcBef>
                        <a:spcAft>
                          <a:spcPts val="0"/>
                        </a:spcAft>
                        <a:buNone/>
                      </a:pPr>
                      <a:r>
                        <a:rPr lang="en-US" sz="1400" kern="1200" dirty="0">
                          <a:solidFill>
                            <a:schemeClr val="dk1"/>
                          </a:solidFill>
                          <a:latin typeface="+mn-lt"/>
                          <a:ea typeface="+mn-ea"/>
                          <a:cs typeface="+mn-cs"/>
                        </a:rPr>
                        <a:t>NeoSOFT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988060">
                <a:tc>
                  <a:txBody>
                    <a:bodyPr/>
                    <a:lstStyle/>
                    <a:p>
                      <a:pPr marL="0" marR="0" algn="ctr" defTabSz="914400" rtl="0" eaLnBrk="1" latinLnBrk="0" hangingPunct="1">
                        <a:spcBef>
                          <a:spcPts val="0"/>
                        </a:spcBef>
                        <a:spcAft>
                          <a:spcPts val="0"/>
                        </a:spcAft>
                        <a:buNone/>
                      </a:pPr>
                      <a:r>
                        <a:rPr lang="en-US" sz="1400" kern="1200" dirty="0">
                          <a:solidFill>
                            <a:schemeClr val="dk1"/>
                          </a:solidFill>
                          <a:latin typeface="+mn-lt"/>
                          <a:ea typeface="+mn-ea"/>
                          <a:cs typeface="+mn-cs"/>
                        </a:rPr>
                        <a:t>5</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New additional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requirements in the scope of work</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rPr>
                        <a:t>Overall Project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sym typeface="+mn-ea"/>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If the new scope requires additional cost and time, then escalation to be done.</a:t>
                      </a:r>
                    </a:p>
                    <a:p>
                      <a:pPr marL="285750" marR="0" lvl="0" indent="-285750" algn="l" defTabSz="914400" rtl="0" eaLnBrk="1" fontAlgn="b" latinLnBrk="0" hangingPunct="1">
                        <a:spcBef>
                          <a:spcPts val="0"/>
                        </a:spcBef>
                        <a:spcAft>
                          <a:spcPts val="0"/>
                        </a:spcAft>
                        <a:buFont typeface="Arial" panose="020B0604020202020204" pitchFamily="34" charset="0"/>
                        <a:buChar char="•"/>
                      </a:pPr>
                      <a:r>
                        <a:rPr lang="en-US" sz="1400" kern="1200" dirty="0">
                          <a:solidFill>
                            <a:schemeClr val="dk1"/>
                          </a:solidFill>
                          <a:latin typeface="+mn-lt"/>
                          <a:ea typeface="+mn-ea"/>
                          <a:cs typeface="+mn-cs"/>
                        </a:rPr>
                        <a:t>After escalation, all parties work towards achieving timely decision and mitigation to follow decision.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lvl="0" algn="ctr" defTabSz="914400" rtl="0" eaLnBrk="1" latinLnBrk="0" hangingPunct="1">
                        <a:lnSpc>
                          <a:spcPct val="100000"/>
                        </a:lnSpc>
                        <a:spcBef>
                          <a:spcPts val="0"/>
                        </a:spcBef>
                        <a:spcAft>
                          <a:spcPts val="0"/>
                        </a:spcAft>
                        <a:buNone/>
                      </a:pPr>
                      <a:r>
                        <a:rPr lang="en-US" sz="1400" kern="1200" noProof="0">
                          <a:solidFill>
                            <a:schemeClr val="dk1"/>
                          </a:solidFill>
                          <a:latin typeface="+mn-lt"/>
                          <a:ea typeface="+mn-ea"/>
                          <a:cs typeface="+mn-cs"/>
                        </a:rPr>
                        <a:t>Eltizam</a:t>
                      </a:r>
                      <a:endParaRPr lang="en-US" sz="1400" kern="1200" noProof="0" dirty="0">
                        <a:solidFill>
                          <a:schemeClr val="dk1"/>
                        </a:solidFill>
                        <a:latin typeface="+mn-lt"/>
                        <a:ea typeface="+mn-ea"/>
                        <a:cs typeface="+mn-cs"/>
                      </a:endParaRPr>
                    </a:p>
                    <a:p>
                      <a:pPr marL="0" marR="0" lvl="0" algn="ctr" defTabSz="914400" rtl="0" eaLnBrk="1" latinLnBrk="0" hangingPunct="1">
                        <a:spcBef>
                          <a:spcPts val="0"/>
                        </a:spcBef>
                        <a:spcAft>
                          <a:spcPts val="0"/>
                        </a:spcAft>
                        <a:buNone/>
                      </a:pP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641350">
                <a:tc>
                  <a:txBody>
                    <a:bodyPr/>
                    <a:lstStyle/>
                    <a:p>
                      <a:pPr marL="0" marR="0" algn="ctr" defTabSz="914400" rtl="0" eaLnBrk="1" latinLnBrk="0" hangingPunct="1">
                        <a:spcBef>
                          <a:spcPts val="0"/>
                        </a:spcBef>
                        <a:spcAft>
                          <a:spcPts val="0"/>
                        </a:spcAft>
                        <a:buNone/>
                      </a:pPr>
                      <a:r>
                        <a:rPr lang="en-US" sz="1400" kern="1200" dirty="0">
                          <a:solidFill>
                            <a:schemeClr val="dk1"/>
                          </a:solidFill>
                          <a:latin typeface="+mn-lt"/>
                          <a:ea typeface="+mn-ea"/>
                          <a:cs typeface="+mn-cs"/>
                        </a:rPr>
                        <a:t>6</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Lack of knowledge in the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existing environment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rPr>
                        <a:t>Assessment Time</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defTabSz="914400" rtl="0" eaLnBrk="1" fontAlgn="b" latinLnBrk="0" hangingPunct="1">
                        <a:spcBef>
                          <a:spcPts val="0"/>
                        </a:spcBef>
                        <a:spcAft>
                          <a:spcPts val="0"/>
                        </a:spcAft>
                        <a:buNone/>
                      </a:pPr>
                      <a:r>
                        <a:rPr lang="en-US" sz="1400" kern="1200" dirty="0">
                          <a:solidFill>
                            <a:schemeClr val="dk1"/>
                          </a:solidFill>
                          <a:latin typeface="+mn-lt"/>
                          <a:ea typeface="+mn-ea"/>
                          <a:cs typeface="+mn-cs"/>
                          <a:sym typeface="+mn-ea"/>
                        </a:rPr>
                        <a:t>High</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l" defTabSz="914400" rtl="0" eaLnBrk="1" fontAlgn="b" latinLnBrk="0" hangingPunct="1">
                        <a:spcBef>
                          <a:spcPts val="0"/>
                        </a:spcBef>
                        <a:spcAft>
                          <a:spcPts val="0"/>
                        </a:spcAft>
                        <a:buNone/>
                      </a:pPr>
                      <a:r>
                        <a:rPr lang="en-US" sz="1400" kern="1200" dirty="0">
                          <a:solidFill>
                            <a:schemeClr val="dk1"/>
                          </a:solidFill>
                          <a:latin typeface="+mn-lt"/>
                          <a:ea typeface="+mn-ea"/>
                          <a:cs typeface="+mn-cs"/>
                        </a:rPr>
                        <a:t>To have a proper KT Process and the availability of a SPOC for </a:t>
                      </a:r>
                    </a:p>
                    <a:p>
                      <a:pPr marL="0" marR="0" lvl="0" algn="l" defTabSz="914400" rtl="0" eaLnBrk="1" latinLnBrk="0" hangingPunct="1">
                        <a:spcBef>
                          <a:spcPts val="0"/>
                        </a:spcBef>
                        <a:spcAft>
                          <a:spcPts val="0"/>
                        </a:spcAft>
                        <a:buNone/>
                      </a:pPr>
                      <a:r>
                        <a:rPr lang="en-US" sz="1400" kern="1200" dirty="0">
                          <a:solidFill>
                            <a:schemeClr val="dk1"/>
                          </a:solidFill>
                          <a:latin typeface="+mn-lt"/>
                          <a:ea typeface="+mn-ea"/>
                          <a:cs typeface="+mn-cs"/>
                        </a:rPr>
                        <a:t>KT.</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lvl="0" algn="ctr" defTabSz="914400" rtl="0" eaLnBrk="1" latinLnBrk="0" hangingPunct="1">
                        <a:lnSpc>
                          <a:spcPct val="100000"/>
                        </a:lnSpc>
                        <a:spcBef>
                          <a:spcPts val="0"/>
                        </a:spcBef>
                        <a:spcAft>
                          <a:spcPts val="0"/>
                        </a:spcAft>
                        <a:buNone/>
                      </a:pPr>
                      <a:r>
                        <a:rPr lang="en-US" sz="1400" kern="1200" noProof="0">
                          <a:solidFill>
                            <a:schemeClr val="dk1"/>
                          </a:solidFill>
                          <a:latin typeface="+mn-lt"/>
                          <a:ea typeface="+mn-ea"/>
                          <a:cs typeface="+mn-cs"/>
                        </a:rPr>
                        <a:t>Eltizam</a:t>
                      </a:r>
                      <a:endParaRPr lang="en-US" sz="1400" kern="1200" noProof="0" dirty="0">
                        <a:solidFill>
                          <a:schemeClr val="dk1"/>
                        </a:solidFill>
                        <a:latin typeface="+mn-lt"/>
                        <a:ea typeface="+mn-ea"/>
                        <a:cs typeface="+mn-cs"/>
                      </a:endParaRPr>
                    </a:p>
                    <a:p>
                      <a:pPr marL="0" marR="0" lvl="0" algn="ctr" defTabSz="914400" rtl="0" eaLnBrk="1" latinLnBrk="0" hangingPunct="1">
                        <a:spcBef>
                          <a:spcPts val="0"/>
                        </a:spcBef>
                        <a:spcAft>
                          <a:spcPts val="0"/>
                        </a:spcAft>
                        <a:buNone/>
                      </a:pP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Key Assumptions and Constraints</a:t>
            </a:r>
          </a:p>
        </p:txBody>
      </p:sp>
      <p:sp>
        <p:nvSpPr>
          <p:cNvPr id="6" name="Content Placeholder 3"/>
          <p:cNvSpPr>
            <a:spLocks noGrp="1"/>
          </p:cNvSpPr>
          <p:nvPr>
            <p:ph idx="1"/>
          </p:nvPr>
        </p:nvSpPr>
        <p:spPr>
          <a:xfrm>
            <a:off x="608965" y="1020152"/>
            <a:ext cx="10962005" cy="4968875"/>
          </a:xfrm>
        </p:spPr>
        <p:txBody>
          <a:bodyPr lIns="91440" tIns="45720" rIns="91440" bIns="45720" anchor="t"/>
          <a:lstStyle/>
          <a:p>
            <a:pPr marL="285750" indent="-285750">
              <a:lnSpc>
                <a:spcPct val="130000"/>
              </a:lnSpc>
              <a:spcAft>
                <a:spcPts val="0"/>
              </a:spcAft>
            </a:pPr>
            <a:r>
              <a:rPr lang="en-US" sz="1600" dirty="0"/>
              <a:t>Exact requirements for the solution hierarchy shall be gathered in the Requirements Gathering phase</a:t>
            </a:r>
            <a:endParaRPr lang="en-US" sz="1600" dirty="0">
              <a:cs typeface="Calibri" panose="020F0502020204030204"/>
            </a:endParaRPr>
          </a:p>
          <a:p>
            <a:pPr marL="285750" indent="-285750">
              <a:lnSpc>
                <a:spcPct val="130000"/>
              </a:lnSpc>
              <a:spcAft>
                <a:spcPts val="0"/>
              </a:spcAft>
            </a:pPr>
            <a:r>
              <a:rPr lang="en-US" sz="1600" dirty="0"/>
              <a:t>Changes in scope due to requirements gathering phase shall be re-estimated and in case extra effort are encountered, NeoSOFT system shall issue a change request</a:t>
            </a:r>
            <a:endParaRPr lang="en-US" sz="1600" dirty="0">
              <a:cs typeface="Calibri" panose="020F0502020204030204"/>
            </a:endParaRPr>
          </a:p>
          <a:p>
            <a:pPr marL="285750" indent="-285750">
              <a:lnSpc>
                <a:spcPct val="130000"/>
              </a:lnSpc>
            </a:pPr>
            <a:r>
              <a:rPr lang="en-US" sz="1600" dirty="0"/>
              <a:t>Web Applications will support the English language only. </a:t>
            </a:r>
            <a:endParaRPr lang="en-US" sz="1600" dirty="0">
              <a:cs typeface="Calibri" panose="020F0502020204030204"/>
            </a:endParaRPr>
          </a:p>
          <a:p>
            <a:pPr marL="285750" indent="-285750">
              <a:lnSpc>
                <a:spcPct val="130000"/>
              </a:lnSpc>
              <a:spcAft>
                <a:spcPts val="0"/>
              </a:spcAft>
            </a:pPr>
            <a:r>
              <a:rPr lang="en-US" sz="1600" dirty="0"/>
              <a:t>We are considering 3rd party theme-based design for the web application.</a:t>
            </a:r>
            <a:endParaRPr lang="en-US" sz="1600" dirty="0">
              <a:cs typeface="Calibri" panose="020F0502020204030204"/>
            </a:endParaRPr>
          </a:p>
          <a:p>
            <a:pPr marL="285750" indent="-285750">
              <a:lnSpc>
                <a:spcPct val="130000"/>
              </a:lnSpc>
              <a:spcAft>
                <a:spcPts val="0"/>
              </a:spcAft>
            </a:pPr>
            <a:r>
              <a:rPr lang="en-US" sz="1600" dirty="0"/>
              <a:t>All the 3rd Party APIs those would be integrated with the proposed system will be finalized before the start of the development. (Development time will be calculated based on the number of 3rd Party APIs and complexity of the same). Cost </a:t>
            </a:r>
            <a:r>
              <a:rPr lang="en-US" sz="1600"/>
              <a:t>to be paid by the Eltizam for integrations.</a:t>
            </a:r>
            <a:endParaRPr lang="en-US" sz="1600">
              <a:cs typeface="Calibri" panose="020F0502020204030204"/>
            </a:endParaRPr>
          </a:p>
          <a:p>
            <a:pPr marL="285750" indent="-285750">
              <a:lnSpc>
                <a:spcPct val="130000"/>
              </a:lnSpc>
              <a:spcAft>
                <a:spcPts val="0"/>
              </a:spcAft>
            </a:pPr>
            <a:r>
              <a:rPr lang="en-US" sz="1600" dirty="0"/>
              <a:t>The email gateway will be finalized during the requirements (BA) phase.</a:t>
            </a:r>
            <a:endParaRPr lang="en-US" sz="1600" dirty="0">
              <a:cs typeface="Calibri" panose="020F0502020204030204"/>
            </a:endParaRPr>
          </a:p>
          <a:p>
            <a:pPr marL="285750" indent="-285750">
              <a:lnSpc>
                <a:spcPct val="130000"/>
              </a:lnSpc>
              <a:spcAft>
                <a:spcPts val="0"/>
              </a:spcAft>
            </a:pPr>
            <a:r>
              <a:rPr lang="en-US" sz="1600" dirty="0">
                <a:sym typeface="+mn-ea"/>
              </a:rPr>
              <a:t>Responsive designs shall be implemented only if the purchased theme supports the same.</a:t>
            </a:r>
            <a:endParaRPr lang="en-US" sz="1600" dirty="0">
              <a:cs typeface="Calibri" panose="020F0502020204030204"/>
            </a:endParaRPr>
          </a:p>
          <a:p>
            <a:pPr marL="285750" indent="-285750">
              <a:lnSpc>
                <a:spcPct val="130000"/>
              </a:lnSpc>
              <a:spcAft>
                <a:spcPts val="0"/>
              </a:spcAft>
            </a:pPr>
            <a:r>
              <a:rPr lang="en-US" sz="1600" dirty="0">
                <a:sym typeface="+mn-ea"/>
              </a:rPr>
              <a:t>Azure will be used only as hosting environment and no other Azure services to be utilized as such.</a:t>
            </a:r>
            <a:endParaRPr lang="en-US" sz="1600" strike="sngStrike" dirty="0">
              <a:solidFill>
                <a:srgbClr val="FF0000"/>
              </a:solidFill>
              <a:cs typeface="Calibri" panose="020F0502020204030204"/>
            </a:endParaRP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12</a:t>
            </a:fld>
            <a:endParaRPr lang="en-US" dirty="0"/>
          </a:p>
        </p:txBody>
      </p:sp>
      <p:sp>
        <p:nvSpPr>
          <p:cNvPr id="8" name="Text Box 4"/>
          <p:cNvSpPr txBox="1"/>
          <p:nvPr/>
        </p:nvSpPr>
        <p:spPr>
          <a:xfrm>
            <a:off x="828333" y="5766323"/>
            <a:ext cx="8879803" cy="323165"/>
          </a:xfrm>
          <a:prstGeom prst="rect">
            <a:avLst/>
          </a:prstGeom>
          <a:noFill/>
        </p:spPr>
        <p:txBody>
          <a:bodyPr wrap="none" lIns="91440" tIns="45720" rIns="91440" bIns="45720" rtlCol="0" anchor="t">
            <a:spAutoFit/>
          </a:bodyPr>
          <a:lstStyle/>
          <a:p>
            <a:r>
              <a:rPr lang="en-US" sz="1500" b="1" u="sng" dirty="0">
                <a:solidFill>
                  <a:srgbClr val="FF0000"/>
                </a:solidFill>
              </a:rPr>
              <a:t>Note:</a:t>
            </a:r>
            <a:r>
              <a:rPr lang="en-US" sz="1500" dirty="0">
                <a:solidFill>
                  <a:srgbClr val="FF0000"/>
                </a:solidFill>
              </a:rPr>
              <a:t> Detailed assumptions, constraints and standard terms &amp; conditions are available in the approved proposal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Communication Plan</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7550965"/>
              </p:ext>
            </p:extLst>
          </p:nvPr>
        </p:nvGraphicFramePr>
        <p:xfrm>
          <a:off x="412175" y="1249513"/>
          <a:ext cx="11364075" cy="3958271"/>
        </p:xfrm>
        <a:graphic>
          <a:graphicData uri="http://schemas.openxmlformats.org/drawingml/2006/table">
            <a:tbl>
              <a:tblPr firstRow="1" bandRow="1">
                <a:tableStyleId>{8EC20E35-A176-4012-BC5E-935CFFF8708E}</a:tableStyleId>
              </a:tblPr>
              <a:tblGrid>
                <a:gridCol w="2491408">
                  <a:extLst>
                    <a:ext uri="{9D8B030D-6E8A-4147-A177-3AD203B41FA5}">
                      <a16:colId xmlns:a16="http://schemas.microsoft.com/office/drawing/2014/main" val="20000"/>
                    </a:ext>
                  </a:extLst>
                </a:gridCol>
                <a:gridCol w="2590089">
                  <a:extLst>
                    <a:ext uri="{9D8B030D-6E8A-4147-A177-3AD203B41FA5}">
                      <a16:colId xmlns:a16="http://schemas.microsoft.com/office/drawing/2014/main" val="20001"/>
                    </a:ext>
                  </a:extLst>
                </a:gridCol>
                <a:gridCol w="1755426">
                  <a:extLst>
                    <a:ext uri="{9D8B030D-6E8A-4147-A177-3AD203B41FA5}">
                      <a16:colId xmlns:a16="http://schemas.microsoft.com/office/drawing/2014/main" val="20002"/>
                    </a:ext>
                  </a:extLst>
                </a:gridCol>
                <a:gridCol w="2679335">
                  <a:extLst>
                    <a:ext uri="{9D8B030D-6E8A-4147-A177-3AD203B41FA5}">
                      <a16:colId xmlns:a16="http://schemas.microsoft.com/office/drawing/2014/main" val="20003"/>
                    </a:ext>
                  </a:extLst>
                </a:gridCol>
                <a:gridCol w="1847817">
                  <a:extLst>
                    <a:ext uri="{9D8B030D-6E8A-4147-A177-3AD203B41FA5}">
                      <a16:colId xmlns:a16="http://schemas.microsoft.com/office/drawing/2014/main" val="20004"/>
                    </a:ext>
                  </a:extLst>
                </a:gridCol>
              </a:tblGrid>
              <a:tr h="569843">
                <a:tc>
                  <a:txBody>
                    <a:bodyPr/>
                    <a:lstStyle/>
                    <a:p>
                      <a:pPr marL="0" marR="0" algn="ctr">
                        <a:spcBef>
                          <a:spcPts val="0"/>
                        </a:spcBef>
                        <a:spcAft>
                          <a:spcPts val="0"/>
                        </a:spcAft>
                        <a:tabLst>
                          <a:tab pos="2743200" algn="ctr"/>
                          <a:tab pos="5486400" algn="r"/>
                        </a:tabLst>
                      </a:pPr>
                      <a:r>
                        <a:rPr lang="en-US" sz="1600" dirty="0">
                          <a:solidFill>
                            <a:schemeClr val="bg1"/>
                          </a:solidFill>
                        </a:rPr>
                        <a:t>Information</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Frequency</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Responsibility</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Audience</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tc>
                  <a:txBody>
                    <a:bodyPr/>
                    <a:lstStyle/>
                    <a:p>
                      <a:pPr marL="0" marR="0" algn="ctr">
                        <a:spcBef>
                          <a:spcPts val="0"/>
                        </a:spcBef>
                        <a:spcAft>
                          <a:spcPts val="0"/>
                        </a:spcAft>
                        <a:tabLst>
                          <a:tab pos="2743200" algn="ctr"/>
                          <a:tab pos="5486400" algn="r"/>
                        </a:tabLst>
                      </a:pPr>
                      <a:r>
                        <a:rPr lang="en-US" sz="1600" dirty="0">
                          <a:solidFill>
                            <a:schemeClr val="bg1"/>
                          </a:solidFill>
                        </a:rPr>
                        <a:t>Medium</a:t>
                      </a:r>
                      <a:endParaRPr lang="en-US" sz="1600" dirty="0">
                        <a:solidFill>
                          <a:schemeClr val="bg1"/>
                        </a:solidFill>
                        <a:latin typeface="+mj-lt"/>
                        <a:ea typeface="Times New Roman" panose="02020603050405020304"/>
                        <a:cs typeface="Times New Roman" panose="02020603050405020304"/>
                      </a:endParaRPr>
                    </a:p>
                  </a:txBody>
                  <a:tcPr marL="47625" marR="47625" marT="47625" marB="47625"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0000"/>
                  </a:ext>
                </a:extLst>
              </a:tr>
              <a:tr h="690245">
                <a:tc>
                  <a:txBody>
                    <a:bodyPr/>
                    <a:lstStyle/>
                    <a:p>
                      <a:pPr marL="0" marR="0" algn="ctr">
                        <a:spcBef>
                          <a:spcPts val="0"/>
                        </a:spcBef>
                        <a:spcAft>
                          <a:spcPts val="0"/>
                        </a:spcAft>
                      </a:pPr>
                      <a:r>
                        <a:rPr lang="en-US" sz="1400" dirty="0"/>
                        <a:t>Status Meetings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Weekly</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a:t>Key Stakeholders (Eltizam and </a:t>
                      </a:r>
                      <a:r>
                        <a:rPr lang="en-US" sz="1400" dirty="0"/>
                        <a:t>NeoSOFT)</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Email, Phone/ Teams/ Skype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720465">
                <a:tc>
                  <a:txBody>
                    <a:bodyPr/>
                    <a:lstStyle/>
                    <a:p>
                      <a:pPr marL="0" marR="0" algn="ctr">
                        <a:spcBef>
                          <a:spcPts val="0"/>
                        </a:spcBef>
                        <a:spcAft>
                          <a:spcPts val="0"/>
                        </a:spcAft>
                      </a:pPr>
                      <a:r>
                        <a:rPr lang="en-US" sz="1400" dirty="0"/>
                        <a:t>Steering Committee Meeting</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upon each Milestone or as and when required</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Key Stakeholders, Steering Committee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Email, Phone/ Teams/ Skype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509598">
                <a:tc>
                  <a:txBody>
                    <a:bodyPr/>
                    <a:lstStyle/>
                    <a:p>
                      <a:pPr marL="0" marR="0" algn="ctr">
                        <a:spcBef>
                          <a:spcPts val="0"/>
                        </a:spcBef>
                        <a:spcAft>
                          <a:spcPts val="0"/>
                        </a:spcAft>
                      </a:pPr>
                      <a:r>
                        <a:rPr lang="en-US" sz="1400" dirty="0"/>
                        <a:t>Approvals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As and when required</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a:t>Eltizam 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a:t>Eltizam stake holders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Emails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734060">
                <a:tc>
                  <a:txBody>
                    <a:bodyPr/>
                    <a:lstStyle/>
                    <a:p>
                      <a:pPr marL="0" marR="0" algn="ctr">
                        <a:spcBef>
                          <a:spcPts val="0"/>
                        </a:spcBef>
                        <a:spcAft>
                          <a:spcPts val="0"/>
                        </a:spcAft>
                      </a:pPr>
                      <a:r>
                        <a:rPr lang="en-US" sz="1400" dirty="0"/>
                        <a:t>Sprint review Meetings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Biweekly (Every 2 Weeks)</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PM</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a:sym typeface="+mn-ea"/>
                        </a:rPr>
                        <a:t>Key Stakeholders (</a:t>
                      </a:r>
                      <a:r>
                        <a:rPr lang="en-US" sz="1400"/>
                        <a:t>Eltizam</a:t>
                      </a:r>
                      <a:r>
                        <a:rPr lang="en-US" sz="1400">
                          <a:sym typeface="+mn-ea"/>
                        </a:rPr>
                        <a:t> and </a:t>
                      </a:r>
                      <a:r>
                        <a:rPr lang="en-US" sz="1400" dirty="0">
                          <a:sym typeface="+mn-ea"/>
                        </a:rPr>
                        <a:t>NeoSOFT)</a:t>
                      </a:r>
                      <a:endParaRPr lang="en-US" sz="1400" dirty="0"/>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marR="0" algn="ctr">
                        <a:spcBef>
                          <a:spcPts val="0"/>
                        </a:spcBef>
                        <a:spcAft>
                          <a:spcPts val="0"/>
                        </a:spcAft>
                      </a:pPr>
                      <a:r>
                        <a:rPr lang="en-US" sz="1400" dirty="0"/>
                        <a:t>Phone/ Teams/ Skype</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734060">
                <a:tc>
                  <a:txBody>
                    <a:bodyPr/>
                    <a:lstStyle/>
                    <a:p>
                      <a:pPr marL="0" lvl="0" algn="ctr">
                        <a:spcBef>
                          <a:spcPts val="0"/>
                        </a:spcBef>
                        <a:spcAft>
                          <a:spcPts val="0"/>
                        </a:spcAft>
                        <a:buNone/>
                      </a:pPr>
                      <a:r>
                        <a:rPr lang="en-US" sz="1400" dirty="0"/>
                        <a:t>Standup Meeting</a:t>
                      </a:r>
                      <a:r>
                        <a:rPr lang="en-US" sz="1800" kern="1200" dirty="0">
                          <a:solidFill>
                            <a:srgbClr val="FF0000"/>
                          </a:solidFill>
                          <a:latin typeface="+mn-lt"/>
                          <a:ea typeface="+mn-ea"/>
                          <a:cs typeface="+mn-cs"/>
                        </a:rPr>
                        <a:t>*</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lvl="0" algn="ctr">
                        <a:spcBef>
                          <a:spcPts val="0"/>
                        </a:spcBef>
                        <a:spcAft>
                          <a:spcPts val="0"/>
                        </a:spcAft>
                        <a:buNone/>
                      </a:pPr>
                      <a:r>
                        <a:rPr lang="en-US" sz="1400" dirty="0"/>
                        <a:t>Every day (Till the discovery phase is completed)</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marL="0" lvl="0" algn="ctr">
                        <a:spcBef>
                          <a:spcPts val="0"/>
                        </a:spcBef>
                        <a:spcAft>
                          <a:spcPts val="0"/>
                        </a:spcAft>
                        <a:buNone/>
                      </a:pPr>
                      <a:r>
                        <a:rPr lang="en-US" sz="1400"/>
                        <a:t>Eltizam + NeoSOFT (PM/ </a:t>
                      </a:r>
                      <a:r>
                        <a:rPr lang="en-US" sz="1400" dirty="0"/>
                        <a:t>BA)</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400" noProof="0"/>
                        <a:t>Key Stakeholders (Eltizam </a:t>
                      </a:r>
                      <a:r>
                        <a:rPr lang="en-US" sz="1400" noProof="0" dirty="0"/>
                        <a:t>and NeoSOFT)</a:t>
                      </a:r>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US" sz="1400" noProof="0" dirty="0"/>
                        <a:t>Phone/ Teams/ Skype</a:t>
                      </a:r>
                    </a:p>
                    <a:p>
                      <a:pPr marL="0" lvl="0" algn="ctr">
                        <a:spcBef>
                          <a:spcPts val="0"/>
                        </a:spcBef>
                        <a:spcAft>
                          <a:spcPts val="0"/>
                        </a:spcAft>
                        <a:buNone/>
                      </a:pPr>
                      <a:endParaRPr lang="en-US" sz="1400" dirty="0"/>
                    </a:p>
                  </a:txBody>
                  <a:tcPr marL="47625" marR="47625" marT="47625" marB="47625"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 name="Text Box 1"/>
          <p:cNvSpPr txBox="1"/>
          <p:nvPr/>
        </p:nvSpPr>
        <p:spPr>
          <a:xfrm>
            <a:off x="841587" y="5539740"/>
            <a:ext cx="10429458" cy="646331"/>
          </a:xfrm>
          <a:prstGeom prst="rect">
            <a:avLst/>
          </a:prstGeom>
          <a:noFill/>
        </p:spPr>
        <p:txBody>
          <a:bodyPr wrap="none" rtlCol="0">
            <a:spAutoFit/>
          </a:bodyPr>
          <a:lstStyle/>
          <a:p>
            <a:pPr algn="l"/>
            <a:r>
              <a:rPr lang="en-US" b="1" u="sng" dirty="0">
                <a:solidFill>
                  <a:srgbClr val="FF0000"/>
                </a:solidFill>
              </a:rPr>
              <a:t>Note:</a:t>
            </a:r>
            <a:r>
              <a:rPr lang="en-US" dirty="0">
                <a:solidFill>
                  <a:srgbClr val="FF0000"/>
                </a:solidFill>
              </a:rPr>
              <a:t> During the requirement gathering phase, we need the availability of all the key stakeholders from each </a:t>
            </a:r>
          </a:p>
          <a:p>
            <a:pPr algn="l"/>
            <a:r>
              <a:rPr lang="en-US" dirty="0">
                <a:solidFill>
                  <a:srgbClr val="FF0000"/>
                </a:solidFill>
              </a:rPr>
              <a:t>department atleast of couple of hours everyday. Will be sharing the Requirements gathering plan separately. </a:t>
            </a:r>
            <a:endParaRPr lang="en-US" b="1"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Governance Model</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14</a:t>
            </a:fld>
            <a:endParaRPr lang="en-US" dirty="0"/>
          </a:p>
        </p:txBody>
      </p:sp>
      <p:sp>
        <p:nvSpPr>
          <p:cNvPr id="6" name="AutoShape 2" descr="data:image/png;base64,iVBORw0KGgoAAAANSUhEUgAAA9MAAAIpCAYAAAChc2uOAAAAAXNSR0IArs4c6QAAAARnQU1BAACxjwv8YQUAAAAJcEhZcwAAFxEAABcRAcom8z8AAP+lSURBVHhe7J0HoB5Fvfaf3X3r6emNAAkQIPSOCIgI0sSKhatyxXLtcu3XdkX0syt6FUEsqHgtRLBcQQUUkd47BEgI6eXk5PTzti3f88y+e3ISA5dAvKb8f8mcnZ2dnZ3dd2fm/+zMznovOuOdX/Dg/QcMwzAMwzAMwzAMw3gGJD/yTUgbhmEYhmEYhmEYxubgvck74Yx3JfJeM+8CF2QYhmEYhmEYhmEYxqY58dXvdkvf/TUMwzAMwzAMwzAM4xljYtowDMMwDMMwDMMwNhMT04ZhGIZhGIZhGIaxmZiYNgzDMAzDMAzDMIzNxMS0YRiGYRiGYRiGYWwmJqYNwzAMwzAMwzAMYzMxMW0YhmEYhmEYhmEYm4mJacMwDMMwDMMwDMPYTExMG4ZhGIZhGIZhGMZmYmLaMAzDMAzDMAzDMDYTE9OGYRjGFiJpumdLc/9ELg1Zn9yo5xmi+JveJ3H/4qbb3HQNwzAMwzBSTEwbhmEYWwCJ0qjp6M+07MZONP1jg1NRq31DwGtu1GpMRxI06BjQ3OT0dua43oyWosDmzvKlO6ROi5jbIqYXo04XMmx0g2EYhmEYxjPGxLRhGIbxf4vXXFC8Zk6BiWuStLEZQQJ3FK3U+TdyMeXGqGOXhtPQSss5pkEnXb4xSt3nPw+B+5sejRE3FdkwDMMwDOMpMDFtGIZhbAEkSYOmo1+ro05CNUqdU7paTxeuA3lUx/rcmkOUeIjZOiVKSkuqZM/JXsbz6vxbo6fm/J5PcS3HBLRdOKnNnZNEO6chOnbsjh8xJYroOA8/yjM4x83ck9sSL0zjGoZhGIZhPANMTBuGYRhbBolSuQ2gSHUue0dZLg1D0AByFMcUwwnFsGSstntO1Gq4d4PhEspMk+I3SUpObMdsutSLnfZPN/95McVyjMiXSxDSSZCnClzpUqA7l+7nwjPcgQMGNR8EGIZhGIZhPANMTBuGYRj/IJq90M49BU7sarukrnqOJaTll+TVv2bvstO4+pPJ6JCuSjfUdMMMr9DV4VOA+xTg0uDcMCqiUzadn1RsW5NoGIZhGMYzxywHwzAM4x9AOqQ77W+WqlVzkw0Dz1yeKrZAl6OeTt9eVmgqlrN9mI43wmU3vNrjSAYeQK3ndgytug6DK6/h8mo6Llf/BZW1tyDufxB+ZTGCsId7V7lf2svtoeGc7/xMM5u5TGKbh6lyWeOq5L9hGIZhGMYzwTvhjHe5R/TXzLvABRiGYRjGsyLr8HVDtiWmxwppSWS3yYXIrxHhiuVzxZdmdlEVYYCeXsT1HsQDS1AbWIBGdSmCxjoktSFui+D7FOpRDUGOaTOhKNL71gWGtyDxS9TnrSi2TkWhazd4bTPhlaZzv8l0rXQ8UMzjJBTa6e4U0uoLD1DkUrk1DMMwDMN4Kk589bvd0sS0YRiGsWVwrQnx0veiUyRN1d9M4qZgbtLQO84UrwWqWWpjhQDhk6gPPoBa3wMY6n0MoIhuCXpQ8HuQJBXEsYcgyMH3cq5zWbNyJx6FNMVxFIXwJa55dNcjnrShUZ+MuLgzCp17ozDpQIrrvZkdhsUlCu8cNbUyJUGtPdQzXuDfMZk0DMMwDMPYCBPThmEYxpZlVEynE46lBPRT4KaaNRXTMVf8CJG+Z8WtgYZjV5ehuuZuNLpvQn34QcbrRiGvgdfqM65SPDcQ+WX4hS6K4CI8utArIKFmD3wPcVR38eJoGI1wgHFCBFGAYqONIjtALcwx/njkuvanln4eWicdCa8wm4cvpdlh+q6fnOmmDwAMwzAMwzA2jYlpwzAM4x9EOmt3SqBu3/V9vVK/cYXBzZ7rqBeNnlswsvRK+MN3IQjW0iVOKNe8VgTlSSh3TEFAEY1CO/yWcfCCApArMQ267DhJHWgMcTGMqEFXHUE43I1wZCX8Sg+KFNm5eh21Rgm1YAbizoNRmn4cWiYfwXRmAGEZifKZY1rWMW0YhmEYxtNgYtowDMPYsqg1cUI0e2daKxLT9GmbG1JdA3z1OFcQ9S/A8KJrUe+7Hq3lJ+B5PYiiPFCcgVznLOTG7QKvdRJ8r4Oiu41JcVmgY5q96wbQ0zuIej1EvpDHuK52TOgqUWg3gFof3SAFt4aFr0IyvApe/0p4A8vhVdciTEKMhC2oeDsjN/FodO5yOnLth/IYTFud0iamDcMwDMN4GkxMG4ZhGFsW15oQ9/7xmJ5paWh5vTqdZuYewOCK+zG0dB7acCdypX7UozqjTUBpwmEojd8XSdDCNCrcdwheI4QftVNk74T5C9bhd7+/DX+78X4seGIZRioN5PI5zNltFp5/5J44/fT9ceAB0xGPUDhriLgfIPE86vg6/MY6hIOPodH3EPL1bm7PYaA6EdX8Yejc7RVomfZC5m0KHQX93ynq0ZNrLg3DMAzD2FExMW0YhmFsQTIBTeGqz1ylXdH0S0nnnAT1MAhED2Fo0bUYWHU3uloXI++vwEAjRq5lLtqnHga0dKBai+DXGwgaVaYwiEKxzJ1n4dJf3ouvfPtPeODhlTrgJtltVgfe884X4Z1vOhTFoBdhnQJer0IHFPW5iPnpZbrdCNcuRmNgCfL5PKrRJFTDaShPfgFad3klUN6d8UqIvcBN+p2jGPc0PF3n46nrev071SatDcMwDGPHIxPTwey5h50rz1mvOc0FGIZhGMazIf1+cyqm1Rusfz5FdRhFCPwKkugJ9D76S0Sr/4AJnavhx70YqftonXIAWiccDNSLqFZWoFFbjmLUh6A+iCCIEQet+NZFt+IDn7gCy1YOor0AHHXwBLzy5QfgJa/YBwccMB7FXIjutRWs6a7i2uvmIwiH8fwjKYrjHvhhD9f7EUdVRJ6+O11Ezh/nJi4LdQyvgrZgAFH/KgwP1VHsnAov30IhTTHtJk/TPN88P8ZPP5y1XkKbmDYMwzCMHY9L513lliamDcMwjC0AZSXFp+d6pZ2mpqgGfHqCoI649gh6HvsZav13oHNcLRXSjQJKkw+ieN0d8dAaJMOLuH8/co0h5Cl8Pc3QXR6Py/64AB/7z6vRP5Rg95ld+OynD8B5nzoUpxzfhmOOKOJFz5+EV7/kQOyz2yQsWdiDZWuquPfu5Rg/sQWHHDSFQnot0BiGF4cU9CNIwgrzFcEvUCTHNdRD5seLkSv6GK4OYWhgEK0Tp8OjiA/igPKZ5xVIVNNFPDF94xrcn39TOS1nGIZhGMaOQiam149VMwzDMIzngkZ5U19KTOurV77TmvzTWIqBR38Hv/9GTJwwiMQfQLVRQb59BoX0LqiuXYPG4JMIvBUI1CsdD8KrdMPLDWHJmiF848I7sLYvwa7TW3D+l4/CW964C9r8x5GvL0HQuxiFwYXoCB7Fa18xE9/+wgk4ZLc29NWAC354AxYsYjpeSGHeDy8cgFddh6CxDl6jB6hVEZTbUCi3oBZVUI+60dG6Gqj8DT0Lfgk/WkWRzX2llXUuTadVH+rh1ue0dNKGYRiGYeyImJg2DMMwnjsSmm4END0SnEkCz5fg7MbQwj/A670ZEzqHEVCgVodXIyi2oaVrCqq9qxGOLEDO6wbqa+HHmol7HfcbQVKs40/X3Yu77ulFIQDe+eY9cNqJOTQGHoA30ktXofCtUtMOIh5ZjKT/Lhx2dBnv+LddUG7x8NCjFVz5h0dSVZ/0M90e5CSqJaTDPiThEOJ6iCCfQ6ElhzhSOkswsWMlwt7r0Lfgf3gia7l/9pSgeY7qoXZDwBVqvdKGYRiGsaNiYtowDMN47lBEx16NrpF21vqasKsH1RXXYqTnL2gbP+i+A+3Vh+E+5ZzvQFIfQDL0CIr+E9y2yr3TTKWLJGZcbwTVygDue6gXYS3BHjPbcMoLxsOrUHg3BiiGRxhnHZLcSsT51WgE6xA1VgBD9+PUF4/HPnu1uy9x3XlPHwaHKbr9YeaLglq903SI+ni8IYQNpsOImohMgr0QU8QPraKgHkS95yoMLv8zc8v99T64zi0Ina5OeBbcS2dCZxiGYRjGjoiJacMwDOM5k35ZOpLOdGLao7BuDN6LgeW/RVdbNwJP332mEI1DytA8SoUOauvl1KYLGdyDQII1qSEMq0g8Cl+/ghpF9LIlFMBkt53KdAGS4eWMNsT4FLYUxbE3gGrci4Txg/wQouEFmDxuCHvtVnD7rVw9iNU9FM8ehXpAoZwM0fEYFNJeNAIvriAJ6/R7yPultFFU+vU1GDduBH0rr0Zt8Gbur896aSvFvsfz9DyeJvNjYtownpZEkyf8E8mOr+U/Oy+GYWx/mJg2DMMwnjOa5zqhuIw081hAwzVciYHF16K18BgKxUFuqyOKtGwg8BkhogyN+uDrO9L0I2owhZrbnoDCN1dFvVpDVNF7yUBLC6NEFNkU3G74eCDhzn1ybMbCBHGD8ZIK1ymQ0Y+OsrrHqYvrIQ+lXuUaHQU7RbGX0HHpU4BrHyTaN2BYAV6QR67gIRzsQz6uMv9L0bPst4jDbgpw9bYTTw8OuEu6ZhjG0+C5SQf+78nE89jjy2+C2jCMLYmJacMwDGML4CGXFPk3z5alhsaqWxEM3ofWFonoCmIK2FoygobXQL5AoRtS+MYaNk2j1y9wH80CHiLnRG4qjFuLVYxvS3uYV/XFGIpzQDFIh5NLOAeMV6uh7OdQphBGGDEN9VnnsXaN3tcG2ltzaG2l2GaaEt96fzrJ0Zh2M3LrWHI0tiXw1SKq91wymf/rgwPoapOgfwhDa26niO9nuEQ64xJKbrqmwDaMHYRtpYc3E85jnYjj9EGbYRjGlsDEtGEYhrFFUIOSp0gNK/PR33092jsGqUgbFM0JwqTK7RSf1Nqxr3ejh1yvshdQBOcpZiVwgzjtdXYvVUdo7Qix5+4dLu2HFw3i/ifXwOvMIyoyToEun+P+HjwJ3JhCupzAax2HRxaGePBhvecM7LlbGRO6NCN3iCSfIOLhkjxzKhHf1NDus1c8tt6HTnh8mdq5AjNa6wNG+jChXEPf8t8D0SJGTt+T9hMNV6c4NwzjGfHPEOAbH1Prvm+mr2EYWw6rUQzDMIwtg+vwWYehnpsoXhdQqA5RTLOhkUEb1p1epQ5FQ+8sewPwczGSnIeYwjjJRRSzCWI6UGRTf3NZx9FHt2DqeA9ruuu49LLFGGiMQ3HcOO5DYaxZuktUw6UYcZ7imkK64s/Cjy+v4NElDYxrAU58YQ7l1mGKdB0rQEjRHlJUJ+pAp7D2GAa6hMeKcxUkzGRS4PF1eA0LH+xDC8V/u/8Q+lfewNC0J1rnREmt0zGMHQr1+D6bodvPZp/nSiacs95oiel/Rj4Mw9h+MTFtGIZhbBkkhquLEPbehLZyBfWw6r4ihShCPqTgDQJ4SeAmIEM8AI9iO1APs0Q1gxKK27iYp9gtIgpy3C/BIYe14tSXdbrk5/28im99FRip7IzcxGkIJnXCG1cCOsoIpk/CcDwTF/64Hz/46WoneY88uoznH6V0epyI93R8iWd1LlPEux7wAv8EFPR+HY0g5HEVVRtyjBtSNPcD1TVoaWtgqOd+hLXHaIzTME+4PVY3N3cwDOMpkYB1rrm+MQofjbORe66MCn+KagnriHXRlkjXMAwjwzvhjHe5WuWaeRe4AMMwDMPYNGounqJXR13JySCG11yB4VXfxfiOGpJqA0HYgB9SkFI8h3pX2o+Rk3D2GvDyeSQ0cPXusgSqbN4wV6aGjpH3E/gNxi9PwsNLxuHsNz+G2+8P0UZx/opXtuGM187EHnt2oJ06u16r4InHKvjFL9Zi3uW9GKgAs/YELvnOfnjBgb1U38uYQQpmKWVfM3CHFMJ6v7pIfwlxyAyFgwyrIeIhg0qB+dZ3p5mQJkcrdMAfvwvWDU9BccrL0TrtXxDH49LPT0tLP8UlMYzNQb2nS5YsQW9vrxN+O+20EyZMmNDcmlKpVLBw4UKEYYhcLofp06dj/Pjxza3ryQTjU/XCZmI1E5tj47tw3dQq0goc7XZhuAvgtrXrMDD/UTQG0nkEysxDy15zgXEdri6I9ICKMfXcyiWibIz0ofH4AgytWpu+/hFEaO0aj/ysvYBpkxWT6JsAiuyxDMaoL16EYKAPvpdjuMou6wWNHuEx41wB/sTJCHv7UBweRszdYh6XG91bI4oTehFQbEFh6hSs4rV78LEFyDGdffaei0lTJvFwzKXnMx7T5FKP0XR0wzCM/40TX/1utzQxbRiGYTw1roXIkOGpWbvlUtI1mp80SpPGkxhZ/AMatVejkNSRr9MKD6sUqatohA9ReBaAXIPitKGO3ebEYzkaynqHOk1bPdL69JTeg5ZdzI1AaVfcfmsHPvipJ3DjHUyHxnIXbfZdZ3ehY1wLhmhIL3miHz1raYAzP/vtW8Z5X9gFpxzP4w88AT9h+kwnCTUwmzEoWiKpAvWAx1TDVYr3GkV/HKLOw2mS71yD4VGIkNujfAcK46YjbJSZ7/1Q2OMjzDsFAO1097Uss76NLcDg4CDe/va346abbnJi+kUvehG+9a1voVwuO6GtsDvuuANvectbMDAw4MT0ueeeize84Q2pAFb5ac44nw1vFqMCubnMyIY+B0Hg/Nou5/yKps2Bj7rKIsuPXn7wuW3k+lvx6GXzEM5/BMG6PuQ0keCELuQOOgK7vPEstB6yj9sn4h4lJuGFEYbvuhkLf3cFwnvuhb+6F8WGtrJcjpuAxpzDMf7kUzH9xGOAzhwaCfPpFVAYGsZDX/kiKtf9BS2lNhbhMsKogVyR5bReRdjRhVmvPROPX3sdWh5dgKBcRE31ShyhhZchieqoUlUPtXZhp9NPx8qZ03Dzg4+yXili3zl74fCjDkNHWwvrKA917qfqqoW5Wn/lDMMwnppMTAez5x52rjxnveY0F2AYhmEYo4wKRVnXXKGxnXnTRerxKIDj6qMY6v4rWlq71V2MIEpomNZonOtb0fqkFQWqenIDqVAtaa0HITy9J00LNqHTu80BDWBqbAbQsM8niFtCzJyzG/Y+cB88/lgfli4e0iTeWLmqisVPDmLl8hpGRtQL5uPwg9tw/leehxNOKSGOHmYSlTSfzTxTJsCnqNfEZVDveFxndhjmdIU+eUVBzuz5rqed/5mHyGOmc0XkCwVURri96yB4+Z1chp2YNowtQLVaxcUXX4z7778ffX19uOeee7DbbrvhoIN4v6nckUWLFuHrX/861q1b53qwjzvuOBxxxBFuWxYnE9KZOM4YFcobhQntk/m19PQQi6KUpRoJBbXPMBXd/pv+hvu+8Hkkd9+FjpEKgoFhlJM6/KEeDM5/GL0rFqFr/z1QnDCe+1Aw10bQf9kvMf+LX4R/251oG6wwLsscy5He8KiN1DCwbA1W3X4PvIFedOw9G0ErhTOP5lVrWPrbX6N6++1oHw4RrO1Hvnstl6vhrelGOFJH+9x9sfLW25B7fBFyA4Pw+wbgr+uF19cPb90g6t3DqI/EKEycgsIuu6DGsl9obUG5na6jFeM6u9JnhDxH9WznWP7XXx3DMIyn5tJ5V7mlmQGGYRjGM4DKsmllSpemNIeKyuvVEQ0tQM7vcQJVvboAnb7vTGPb7aSImdMft6/S5V8/T4NWs3NrG5GQzZfgj9sdqwd3wvd/sQjf+OZ1eGI+DWluTvvUNqTB0KVLhnDhRbfgp997DP2D0+G3T0eUb6WVzLSLjJSnONCM3T4VM4WFBH8Qa1bxBGFOVrXykznG92JqihrixjD9PMdkCJXBJdw0xGwzjmFsISRiW/RB9aZffOMb38CTTz7p/EK9yOqpzigUCm6p+OqVzkSx3NDQkBPo2XaRCW2VW/mzHusM9Y7X6yyvxMvneDx97I5lRgH9g1gw7woUn3wUM/KaPT+PtqOPQLTXnghLZUzK+Vhz+21Yeu118EK94hGh78or8ei3v40Jy1djKstzH5MZnDkDyYH7Y2CXWRhp6UAry96U4XVY8d8/xbILv0chTFGs47F8tvgBJhVLGMfzzhULaEwcj/7pU9BHV5k6CUnnOFTHj0d9ynh4ne0osQ6ZyH3aWW5L7W3AxMlodIzDhFmzMVhroL2tDa1tLTyjGJMnTYK+Vs8z1XM1FBMT0oZhbD7WM20YhmE8DWOEZaoukXDdmZ2x/vKfCx5ApfuPKHuPIWr0u97eHDck8SCSaNj1BEssqzc6ofGccJvnMx1azer5SoI801BPLwW4uqiLE+C1TMdfb/Tx8Y+vwTe+vgoP3l3FwHCCNori3fcA5uzjY86+RcycTVFRjlEdAnr6gQceaeCaq4Zw9311TJo+AbvtNg2+RwEdjsBnHhqJ+p8ppKX1G8x8UnTiOvZjN9rcdZxnap2n3lAvNQ30PAU5/DKGk8loHb8nt9FYl9nvro1hPDdqtRouu+wy9060hK7cqlWrnGA+4YQTnOhdunQpfvrTn7q44vTTT8ehhx7q/JlQvuqqq/DNb34T3/nOdzBv3jzceeedKJVK2HXXXTcQzvJrnzVr1uAnP/kJLrjgAlxyySW48vdX4q5770axtQW7zNylOaqD5fWJJVj1y19gfM9yeBTcnc9/AaZ/5lyU99obCx6ej+GwhkqpHeUZu2PqUUejunAxHv3C19G2bAXa8kWspOt46emY+e5/w9SXnIQJxx+LwqTx6F0wH4VaHzqSOgYXLUZ55q4o7r0XL0iIoWuvgf/Iw6xrEoS77YZJ73sXWl5+AjpfdCwmHnc8Oufuj64D9sPkY49A604zsI5xS0ODmqAfpWOfh8n//h5MPOYoTDjiEHTM2Q3VMERHRyf233suWlpK0AcBPD1M01JF2cqyYRjPkKxn2sS0YRiG8RRs1P/rxmFLXzrrOjVAnfFJT7wKlXV/RAGLKFCpRqOce+fZo5j2UEnFNIWnPoElMa0uaA0dVQIJt0W0ZBOu+lKxhXYK2+m47FcNfOQjj+PmmytIKHzn7F7AW85uwQc/Oh3vPWcnvP7MTrzq5e0445WdeNkru3DySyZg+gxgoNfDstUhHl9Yx20396G9tYh99pkIvzCCKK7DjwNqeuZHIlljO9Xz5qV9VHoPWp3WmrcoDeBWXQbmM18qMF4elbgrFdPBRHce/OPiGcZzQb3IEr+ZmM7ef3744YfdUO/dd98dy5cvx89+9rPRHudTTz0Vhx12mPP39/ezvHwEn/rUp3DjjTfiiSeewIIFC3Drrbfi97//PYaHh3HUUUe53m0hMX3bbbfhbW97Gy666CLce++97tg63k3c//f/8z/wwxjPe97z4GsY9JrVWPKXP6Fl3Rq0hh6C9qnIHXIUygcfiMmHHYDJxz0fO594MiYdfATy48dhJUX5uquuxuSggDUUrB0veyX2+OAHKL73hD+xHbkZ09F24P4ISgm677kdnRTow9UKhoutmHjk0SyfMQav+zOSxx9FzY9R23MP7Py+d6Jtz/3RPmtPtO4yG7nxXWijiC7P3t09lFvy5+vRNlRBXT3TpxyPrtedhZbdWCl0tMMvlTFz2jTMmDYV5XIJYayefNVLLON5Dw0W+IDXxEqzYRjPBBvmbRiGYTwDpCipJiWkm2tuXS7VoSREXO+jSB2gq8JP8hSr+s4VI7ih3PynuK4bSPGF/KkQTRIatRTTIY1nTUAWBzPw818O4rzPLkR3d4LZuwAfft8k/PqKufjil3fCaafVsNvsFZg2dTmmTl6FaZOWYZ/Za3DycUP4zOd2wU/nHYIPfmwy5lDv9q2JcP5XF+HiH6xADdMo5lsRJ8x0xPxp3DeNaCoG5SI9JTo3+DzLp7Kp4Z9S1EmdW6rIxWvpXduMMHpChvGckIDOeo6z4dxa1/vTX/7yl92w7WyysI2R8P785z/vJizT5GTab+bMmW62b9HT04PzzjsPF1544egQb/Vyv+Md78ANN9zgwjame003PvLxT+C7P/iRWw8mTUA0fgIG4wCFoITKw/PxyH9+Gk9eeJEbIt3+vKPR8YLj0LLfHIQjQ1j7wL1ojapusjBv+jTsfMargUnjmNcGT1blKQKKRUw9/TSMP/gwVBsJWnl+fY/MR2Xxcl0EVxZj1g1+wUcysBb911+HwVv/xuVfMHDnPYgqDT3/IiEajVilE3GuiOHIQ+gXGKp/FMo8PcVzz8h4rpodQQ8IQl5uT9+112XXJIVKyjAMYzMwMW0YhmE8DWPMy6ZuTHumZea6hVOgtVofjeSRVAyEEgUUqxLgNLKdOJWx7ml4dzM9df2qu5lbZdjH6iXKleDlx+G3vxvAl760DKsopHfd3cdXvrIb12di7n6rkMQLETf6ABrotJ7pRuhnWlX5hxE0nsDeey3AFz4/Dl/++mTsu28B3auACy/oxmUU6J43kTa6vs3F/zHzI+uaol7TKwUUCX7zu9FO0yiOJhnTNmU7DBHkQprrvYjrvYqlqIaxRVDZycR0yHvtxBNPxJFHHunW//rXv+LHP/6xG66tWbw35pZbbnG9y2LGjBluyPaVV17peqQ//elPo61NrySAZekreOyxx5xfQ8HVGy0k0s866yz88Ic/xP/7f//PTXwmNCf3V77yNSx6cgkweTL2OO1l6B83BWtZLvJxDe1PPop1378YD773g3jyqxciXsR4JOxdi4HFC1EKGiwvDXTM3hmFPXZBneUo0gMBzf6vZwJSseOno23vQxjehgLLYtzbh3D1ale8Qjd6JEAL64bCk4uw+tPnYfm/fQCPv+djeORr30DU2+MmRhPryyyQ94usD3I8tv7lmW4OBSaoKLrGae2lkq0l3Ke09Pa5GcWGYWwuVm8YhmEYT8GYJqJpqKZITjdXnC3aQBgNM1i9TTRt9d0r13mm/eVvmrsU3V7WA8b99B1YWcBR5CPy6ii0tuLeuzQb93IsWRxj191y+NR5s/HKV5cZfQEwvMbto+mQQj+k8U2X45rGZcuhhnwyAr/WDa+2GC87dRw+fd4umLNXgDVrwHRX4dZbYgSt4ynaq/C4TxjqPeg2GveeG2IuQ1u95HqnO6Fhn8hUV8+Yzod597wGAq8fUWOAAdaEGlsO9ThnPcTy77XXXvj4xz/uJiXT+re//e3R958z9CBK/Pa3v3U90mLPPfd0Yri7u9tNKHb44Ydjl112cff2ihUrnPBW3L/97W8uvvjXf/1XfP/738fZZ5/tjvmd73wb48Z3uG2Ln3gcf/3LX+nzMOXUl2KvT3wc3YcdjGXFPMtBFeNUOJYvxrIf/AD3/78voP4EyypLaVytosxylTTqKLaynOVVdimm9YAtLqBBgRu6/OdYBMdzvYB8yLLW0ASBvA68FoGfc6NFclGCtkaMYu8ASj1D8Cm4o2Geb6jh7nool9YBmlzQ80KWzOZokzFkVZicXjnhUVm6eXzuqmd7Y1/tMAzDeKaYJWAYhmFsJplJmhHRqB5KxbEMZfcytSxTrUtIp70/o/vIolYUDauM03j5YgndPSVcdNFqPPQgMHkq8N5zZuAlJ5cR1x+lvUzDmfF9Guee607mXhTtcZynAc30ebykpk9dxTS8PeRo5KP6JF7wIg/v//BumDQJWPpkjIu+sxyrlrcizuXcu9q+XuyOuC8N91if8nJZ1PRkzFszu64znStunccJMITQiensvAxjy6Ae6QwNzX7JS16Cl73sZW59/vz5+OpXv+oEcobEtPZ56KGHmiFwIvm0007DySef7CYue8UrXuF6ozOhrtnBFy9ejJUrV7r1jo4O1yudz+dHj/+iFx3PsvMC59eQ6GWLFjk/WouY+tJX4KhvfBV7fOwDiI8+At0tRTfT9swgQf/f/oqlv7kKOYrglolTKYzzzGMOQ2tXI+leiSKLjJuYMCgwVa5odEqtiuElS5Fn9jSku54P4On7z9qsY6qeYJEfLrIumDsXjYP2R2O/fVCeswfLb5E7qY6hOcvIAdPzkzq9egNaFU2TZlEdW2Lld2Vbx9HuYzcahmE8Q0xMG4ZhGP87qR3epDnEe5SQIRXX8xXRfo2DBq3aOlsYilQax9S26e4x93Pimk2PE9QS04wqKzqYiOuuq+Gaa4fh54EzXjMVr35lKxojC6lfS0BLJ3ejkZ00EEQhcmGAoNGCICzDqzNNpuNewXbanAkUO5g+ZcDIIpz20hxe9y8TkM8BN1zfwJ+urgD5KRTEIQK/RhE9wnxQPuvAPDM9FHCOlrZEtTtXnYAser9B236Ex6i5q7DBZTGM54DKTzY5mMjejf7kJz+JnXfe2fk1OdjISPN1CpK+IqHXLNLZvYWGgUsYK478iqPe7NbWVue0LpcdS7OFZ73d2RByjcoolNKh4TIU40YV9e4erPjT37Ds2quxcP4jyJ/8Yuz59a9g93P+Hf7EyfDjOsYxW7233eOGcU+cszdGNNS61IqehU9g7W13wAsjN6RaIjZPkRywfqg88iAGbrsZLVENfWEFLXN2RXH6VB5V5YuSO+eh2mggmj0LO3/yP7DHN7+MQ87/AvZ79zuQ65rE6kcVTIFLHznWMYHXHLWSPhlzaCSNHpH5bqmUm9CjeCHrqsjVV81wwzCMZ4iJacMwDONp2MD0bJIaplw00fDodGbctDeoQaOUxr3HpXp8FK8ZV+IZcY77M02u0KZHFObR3zsRv758CKu6gd32BF575iS0lvopmnPoXduJG6/Po2ftZO4swateYgl4CloupTkkeqWhQ4qInkoHbrwlj+6eXZl4DoXgCbzhjZOw334lrFkH/GpeN7rXtiEolN2puX5o5p2mNPV+2lOubKY97RHDmHk6/dMWL6EY17m5nBjGlmHsMG8h0az1uXPn4sMf/rALyyYgy+Jp4jGJYQ3tzlBP9k033eSGc1933XW4/vrr8etf/xq/+93vcPnll+PNb34zJkyYgEkarkHWrl2LK664wvkz7rzjHvz5Tzc7v8rozvvtiqEH78L9530SCz/+MTz0oY+j54prgPHTMP74E9EydRJGwmHk8j5qQ0NU6DlMOvwQVDrLqHoxOoYqWH3JLzD8l+t4YkMIKM5z1RDhQ49j8QU/gP/kArTk6giDCJMPOQDlGdN4cgkFukodhS7/1ij4o9ks07vtitxecxDM2hX11pwr9w69XiKzlpVOghxdWm+lJVcppA/H3JXTn7Sow+e19OmRs8djhmFsLiamDcMwjKdBzcSGYtrTe9Bu2h8ZnukkYtCEY9wiY1S9TW74JI1Tvc/sjFmtK1rsOeNVfs0tJIM3Vx6P++4dwu23Dcu2xcknTcW+e9WBobUI8l34y59H8OY3rcU16lEutyhhinVZwg26EL6+W820wtBHUOzEDXc38MZ/W4efXbaO6+MR1aqYtTNw6sm7Mm/APffVcOsdw/C5TdnXO5m+OrfDiPnmCv97etdTTwLcudMU1/exdS4alsogfdaLh3TnYRhbiqzHWUgoZ6L5DW94A0466SQXNjZOQ5PwEQ3pLhaLzi8hrU9i6Z1rCXFNMqbh4Z/97Gdx6aWXusnIJk+ejCOOOMLFF5oF/GMf+5gT4PqO9dve+jb0rFnuto2nUD7qBcego6WMiY0QU7rXYZ/+YYz8/DIMXfxD9Pz4EowsfJzluA39jQjjd94J+bYOdBx5OFpffByW8xRakEfLYwvx0HmfwYLPn4fuH30PS77xFTz06f9E9LdbMCkoY41OZe4B2Pmlp+upAVfqGuHNsqgaJGT5Y5lrqIZQsY24VdOjJWiosqHTAz29jx2jgCAJXA21Hl0zuY0KrHblP01EpqkGDcMwNhcT04ZhGMbTIAMz/Qb06BDIOE/bVYKahm1Agetodz3EbsquqECBWuKuPvxcjJhClBqAFjDNWxrGVK3OCJY30thsv4g77xjE0pUxZszI40XHTkTgDyJxQ6nLuOdBYM1q5YKCnWLcdRir90lil2l5dPo+bBCWmNs2FKiYe7sT3EdRnTSYT+pfH8NMN485uwZYtQ647Q7mq9HmjGlnXocxDXfng75DnQslTOhcL1cMzVMWBzwJfdbHK8HXbMHq2jL729iCZEO7xdge6K6uLjcx2Lhx4zaIkwlrCe3Xve51zr9s2TKceeaZeOELX+jc29/+dvzxj390M4JrIjK9I61h3vos1h577OH2qVQq+OIXv4jjjjsOb3zjG/Hgg/fy1taDMs1d8H7sudNc5PbYD6UjjkJPvhW5fAGtKxdh5Vf+H/p+8iO0DFdQjYsYLrdiwlGHw2vvAMaNx/R3vxO5Y4/D0nrIcplg8qqVaPzqciz79rex9icXo/jQHSyxMVYPAwOzD8LOH/g4gtlzWeZ43n4DDRb2UK+GsGzGevrmHtpp1UOB4SUuA9fFTLHN8lmnCK8GRcZtllXF5b90qjH9a762oT9S284K1kr2gNAKtGEYm4eJacMwDGPTyI5PbXky6nG9RRuidzD1TVyJWxn6jCCRTMHtkpDolRLXREFNv3RrQK9M4YHeAPfcO+T6mefs1Y6992oBav3Stxiu5PD4YkrkrhxmzZ5Am5nmcEzTmPv76rlyPclMu0ZjmcuQ++26c4LpE3wsW1hHpa+OIOehUVuBOftWsPs+7c70vv+BCvp6KPj9Fuab5jj3Tb8nzY3OaOcmdwx6KVjUE+0znh4ixBT4Xq7MbU3D3DC2EFlPs9D3pbWeCepjjz0Wb3nLW5w/Qz3VQr3S+uzVa1/7Wreu8Ntvvx133XWXW9dQ8A9+8IOu9zkbKr7vvvviO9/5juvBzqjX600f9ynn8f7/+BD+/X3/zjLLgI5WzH7zmfCPPhxPskz1VkMUIwrXER+9jQAr2tsw+RWnYuJJx7lh3pqHoGWPWTjgY+dg3JmnY/HkTgwFeRQbObRWA3Q2StS7OaxuLyN3wlHY7xMfxIRjj2Q94KYmY+HzMeDlsQJ5rEIRPZp/QQWSqK5x5TVKkFPdwj0S+gcosFeEwFq/iCEnjv8X0l2bWGk2DGPzCWbPPexcec56zWkuwDAMwzA2gDZmc1CzW1lve0p0pr1kUbgOGLkLQbyGwRKdiqVhqhQDkWbZjlzvsVPiVKmJHHfNlVuxeGUBP/jJWixfo/c9p+MVr9yDrdMggo7x6O6bjm9fuAydHWWc857nodwphdtBY70DXqFEzd7GuBPppnJ9HPxCC1pbpuPqKwexbNEwXv3q3dE+YyIFNZBvm4Z7H0lw4996kfMaOOWE8Zg8cQRJraqsMls00DWZkfQ5BYw+4yVBrYCEyj9XyPN89UmfqSh0HQO/uD+vxTMw2A3jGSIRrN5iDcFWr/JBBx3kxK8EtR7q7Lfffq6X+uCDD8Yxxxzj4uy0005uX00uduqpp7qh3WEYuknIpk6d6nqbzz33XLznPe9xE41lPdtKU5/QUq+20hTq+Z4+fTpOfPGJ+NRnzsW73v4ulPIF9fuygMQoTJuMKQfti5YJ4xF3jkdtwkRUd5qJ1iMPx+zXvQK7vPaV8MeNZ9qBG3Ktr2blJ3Rh0qH7Y9zuuyE/cRJq3F7l/sEuLJtHHokZr30FZp79OhT2m+OEdBLFaV3BYyZhgraZM9F+6MHoOOxQTNhvHwTFYno9VDY19FsvdTOuF8bIF4qYMndvdB64LzoZv2XWLJ2WYRjGFufSeVe5pXfCGe9ypsI18y5wAYZhGIbhcK0DkV0rtekkddo1lI6IpqXsaShohKj6OEaWfQXF6p3INzQMnCKT2xJvhAKhH3FjCHnG93LcPxcjKoTwqVS9zi7c9mAXXnv2k1i8HHjDG2fgzFfshnptObyWIp5YWsL/++z9mD2tFR/94OEoFrsRJiE8Wun6/I0+k5WTeI9yCNXzXfZQp+D99tcfw0P3DuLDH9oHc/Yto5bw+MUyfv+nHlxy4RJM7AR+8d0ZeNELepGsHWE6PMk6HfOuScj0bnTQYF6ZdqjzLOaQa1XPWAsq+UPRtvO7GHYKzz2b/cgwtjyZiM56p8e+L52RiWNty7arR1u9zNpP36nWsG6RpTM23Wyb4sspXMI8o8FdNCN/xHKgIdXpvN8NDRsBRqoszxS3ba3wKN6h4dV6ncPLpfWHsqPec5/1RJ4rIfep01VrQMCU2joQs06ou3qFYl1zKkTcv/nAzdUzzGPC8u7KaJwg1pCWJJc+6GLe3bz6HoU0Rbh6qrnC7XWmzzz4hXTdMAxjC3Piq9/tliamDcMwjE3jDFk6Z7Wmw0m5wiC9r0xvQuOVRmw6vHsZhpd9CbnhGymmYxrEDHM2Ok3deBBhvRdBRJPZiWkax3l98kbitwvX39OC17x1CdasKyGfq6KsKLR/9bEfzTeUNDy0KCO01avcRaO6dUhpXBnbkrOKX6d9r45ljzZ6bYSGNI3yYq7mbGrlN0uzXvXRVYjxs4t2ximn9AO9g9yRiWmEa1h04llCPa8RtxTTmufXp5hGa4RG0IGhwskYN+s93HgID8Zww3iOqEd67GexhISuhPLG4WPJRPFYnipMxxj99NVGaW9qH5VvxfFYgDbYorKih2jcV19dVwqqDuqMm6e49SloJb4bTLNA4euqgSYqWZpZ26fzWHJVl6hm0f6jj6UqDWplJqDvTTePnOZPWeJ+/oZlTo8StD3tzV6P5jrQ29KGYRj/CDIxbbWMYRiGsRnIdE1VrAxgWtR0bEr8VniFCVSsbTSEuR4oHs3kRL1liqOhqlxobLf7GLWsbcajup3S1cBeu6k3rIqWgozg1BUYpZV287jWBC3pfGYIaHFr5m2ZzRox7sxn/lGHVI7bSkWu8rDlcojWthqKTE9Hd9OJURy3MV57KcYeM31MncAdQuaLgjikNkicMR7y1JRvJZyhA2sRMdvMUG4aDzKRAe7ohvGc2ZRglrh9OiEt/k4Ak6cKy4S02DjtTe3jJhDcWEgLV741Edj6GbMVpyghrZWAabNwljYS0kLzDARQmiqRWmNydKNCWpTz8PLNz+c1SfPHkI2EtNAxNhbSwoS0YRj/F1jPtGEYhrFpMkHpxlpKHGcBMlI3NlSH0Oj9KWo9v0MhXI28vsXckCilwRzUEFZ6ENeH1NnEdY+CO2KyNMjzBdRKAR5eGmD+Ig3fboGX01DTBo1uGtXqXdIs2vRrNKsvpUyj3X2eK8o7ga5OrCTWcHO92cl0acTHFAJRJGNeky0l1PYhCnGEWuS5SYx23SmHfWfRrI96mE0eI6G/rpnIQ2r9xM1BVtBheZyEwsFrYVipjmF/JgqTP4pCx6t40PHM79OLHcMwDMMwtj9smLdhGIaxGYwV02kvUeoyqkjqf8XQil8hHz5KIdoNL5SYztNxWzSEqNYPn2LV6U99t1nvOpdLaHjDFKdt1Mt0cZEqlsfy6um+GqPthWhwn3yO4tvNNsx09b6lvlflesCZL/V2S3THzdmI9X6lPl+l9zfVG653PDXRmHrE9F4nBhENjnA/HyGVs6f3NKsR8l4qpBPuH2hoqU8xnaeoL8VoFAoYye+D1mkfQ650IpPVDOZMauxlMAzDMAxju8eGeRuGYRibgZqLp1OOOXiFXZAv7Y7QKyN2vc+aBdv1FcPPF6iLNQsvBXDMtKTLGUffidaQ7/rgEDCwim4xotXLEPf1AEPLgZ4lSAa60RhaieHeRYgr3DayElHfYsTVxUgqCymKn6D/SURDS+lWIx5ejWSQaQ0uYbqLUB/RNqY1yDRHViMcZJyhEQTU10k1RoF5yTdC5JktiWOdqe971OF0OQpqiXtmux53IijuRTeT2W+ORzcMwzAMY4fFxLRhGIaxSTSBj96MXq8ZncxMvS5UPb4Z6m6eiqB9DrVxq7qRnZB2MXL0exTbfpFiVSKUylS7JzHqjTrjtcPTu9Yxt8V5Cu8yt3lueHasCc7iBkqxZvrVp6rSNyH1PqWb5ExDuTWRGdWuBLA2erHetwwQNyiEmYEkChA28m64dpLQeUXUwzzTLiBHkZ80SvBC7uMmHNM73kxG74Qz35E61vMNJBLXmIJc68HcPomBvov3lM8WDMMwDMPY7smsIsMwDMPYAKd3U+8G/pQsREOmtaSqTDqRK++CfNtEak2KTTdRUQBPs4bp/We/xNUWJ3TVG+1FFMg5CunCzuiv7YaB+p5oxLNRqU1CmJ+GRn4qqnE7RXEAv5ogF3ZSYO+KWjQB1cZ4hPFuiMJD0Kgfhno8F7VkJ1TD6aiFs6mt92TcKRTcJfhxF7X9FESNyahHsxnvANS9Q1FNDkQl3gt1f2fEhQnMUirKHRrunae/yHPIx9yWoNQyC4WWA7iRwj+h2N7wghiGYRiGsYNh70wbhmEYmyTtV96w+3W9T9syNannshLTWixBOPRLRL2/RsHrARoFxPpeVdSAH9bg1euIa32MOAK/PBULlpfwk9934+4HEoTDAY4/qoiXv3oifvTLlWjvCvCus8ej3VsFv1DH/Eda8bXvN/Cik8o46qjxuPg7K7DsyRLCqI5KFOLoFxTw8pfthB9cvBjLlwV4x5vbcMRhCe69rQe//EWMU0+Zigfmx/jLTYMot+VQpHau9FcxoSPC+97aht12rQM15jGuOQFdK5XhFRsIghCNcBwKk94Nv+vtPPMJzH+RIp3nbY+kDcMwDGOHw96ZNgzDMJ4WDajWcOpMTq8X0kLNh5x6cz3qaH1bVrNpj0OucDS8wu5oaBy0enXVEV0ooFbw0CgxrOjDL7Xj9kc6cPZHVuPiS0e4XwvaOj0K4wTVoU5ceUUFf766hrDeSXGrdPJYtCqHy34/iPsfiNE7MhVX/GkAf7xmDXoHSugfKaAx4mNosIzf/WUAP/rNOpx/STf6vQ4sWtOJX/2mivkL8xiqt2BFd4JrburDL67qxsIVwEBvgKiuWcNjRPzXCDzExQK8XAg/56EetyIs7Q2/4wAkyUTmtcylvrdtGIZhGMaOjIlpwzAM41myobxWkyJRjPzOyLUeiNibgjhXR65UoyitUmDXKaIp0VvHo47puODSZbjjkRF85AN74Pv/dSAu+fZMnPO+Nu5DSZtLkKOADqIS4lqdajxGg6Jan7fVbOBho9W983zgIeNx0UXvxM8vfSn+/Z1z4DeUqzymTirj+usq+OOVeebnICfo9fmsd7xtJn7846PwvKN2QmcX8MUvHoYLzp+LmTMaiOIK/GLDTQKOXIx8IURCgd3ITUKh9cVMeH9uKDbPOmJG9Dkuk9SGYRiGsaNiYtowDMN4zniauEuTciVUrV4JfsshCMoHIHTvTlcQ5KsoOKUbAy3jsay3jHsopOfOLeG1p1P85m9Ha+1h5P3V8IqDiPKeey85qlHg6uXkOl0SQXOMJZqIjOI6RzH96KMD+Nh//ADnvPMq/OF3CxAkNeSjEMcfOQ57zPDw8x8OYdXqLvjlPPcdRkdpOTqLS1AMhlHMAe2FtWgtLUWpdRAhGkgo4oMC05eg5rKmidPKeyPfdiIF/Wx3nj6zou9dJ/rclolpwzAMw9hhMTFtGIZhbBEkMtMB3yWu7IWg7fmIg50Rxnmua/brArex2SkW0B83UAsTdFI0t3t1eJVh+NVYo8KhV5Y1s3bA9PJM1NN3oRs5BB4VrrSrvgvtJjTLoRLGWDcwgL7eYTQqDbePPjc9bXyIN772UNx9x0LcePsi7h7AD9SlPYKgPsxlCOpmlJWfKEbi+UgKTNv1SlOxMyF9sbqOmSi1nwivsCszRfWdvSquGcmzycoMwzAMw9ghMTFtGIZhbBkoMtWbrKYlQRv8/EHIF09F7O9EIcrwfAl+Tp+mqmLSTgVMnVLEw4/UcN8DVLFdzwfG746kNIG7d1G0snkKCvDKuzBsF6B1BiqNNje62ovUYx0hoiDe9+B2fP9H78QvfvZqnHHGPqiMSI0D1eEhvPiEWTjwoHG48pp7MTxSdb3aaMTUyTkK/5zrJNcnrvQIQDOPeyW6AgV3Qd/GDhAlk9HSdjyzfQzjtDPfGtpNL/dzvfAU9NaMGoZhGMaOi1kBhmEYxnMne31aApVSmrKTf3dGrng6kvzBqLl3qSk+Cx7CsA/Tp+Tw+jP1KawE53zyUZz3X4vx5Z/04+dXNbhfAYEX4IFHevHpL9+NT3y5Hz/7RRUNffS5AeQaPgpRDV6jiicWDuK//usyfP0rf8Flv3gCSewhCWOE1RomjBvGma+fimikgsEBuMnNUMwjoiiOwwZqFWbSZ05bEopo+nMBNbyHKJdH1ZvI/J6AUvvLeW6zeFoF6JvXia9ebD0wYLA7V8MwDMMwdlRMTBuGYRjPnVRfwvM1zFsrRf4tUZDuhELbSYjzR6AiiV2oUig34Fd78YYzJ+NrX9sHbZNacMnly3ERxfTttzVQSIZx0F45dLXl8Zc/r8BVVw7gnrv6Ma61ggN2z2OXiR7avEHsu2sJ7V4R1/7mCVz166W45foB5CmmZ88sYufpBfjxYzjxmAbe9PJx2GdaERMnNCiI++EXejFz52HstWcerZ1U1LlBiukQ+ZzHZR7DUQviwoEod7weCI7kubXD4/nEyMNNORZwH1+DwLWSLgzDMAzD2PGw70wbhmEYWwY3xJvOCyk8c/R5GizNsLWIo1tQGboMXu1etAQjQF1DpktIStOxamUZy9eMIB/E6IyHMaElwsBgP0ag4d7tQGUQ7eVelNvK6BusoSs3gkJhHLqHyxjS96s9HyUeu5yroVAqo7/SQLnUi7ZyH4r5PAZGdsLAEDBu/DrkCusomFvQO9yBJM5hcldEEb3KvWid+EVU4k4k+QPRMu4Miu7TgHAqz8dzj54jLvTpLB9Vnp3eny6k27JeecMwDMMwdgiy70ybmDYMwzC2AGpKsnHP6YvFiVtXeI56swdx/XrUh65C0LgTeb+XAjZEFNYReJqgTN+uKgLDeSTDq+D5w06y+mhFvk5ZHmr4N5d5ph1WNLE398mjoXU3sVh6lLiuYIYnQ8ip91jvSOfVQ15ElNQolH3mKkRQzHM3ivlYM4wPcqcy6o1xiPJzURr/Kur845Ekk5liO4/lw1P2vIR7SkxrGjXNXi4VzQ0mpg3DMAxjhyIT0zbM2zAMw9gCaB5vyUyJ53QItKfe2+YkXUkyAX7hBSi1vRqxfyxGvElo5AoUxxS6UQ5JWEZUkTClYG4pICkwLJdDg2k1/BoFcIXbqogawxTAEcV2DM+rIB+NUDAP01/nMepOQHvhAPLcXy9CB4WySzPxKcbZ4vm+h3xOn8mS3B9hlBqiQgHDjYkU0kejPP71FNKacGwy4qSVAlqTk0lw85g8NfVIpw2nCWnDMAzD2NExMW0YhmFsIZoCM2ta3LgnhVEgO9HZRW19MApdL0NUfCGqjVlIonZupfClcE6KAWJ916pAgV3qgFcuwW9rY1yutyisyDgU2qUCYrrECyh0C/CDPPU4Ra4EtEZelwI04hBJmfHkWouImXbQVqJ4pziWBg58+LnIyf5KNINpHo/ipH/hvidQZc9iltvcp7ciaMg6T0S90PqWtvssV9oDHyrI+QzDMAzD2BExMW0YhmFsQaQw095oedWb67kx2ZKtdF47Be1BaGl9LYrFkxBRuMZBOxqooFEYBMo16nH1PPvIlXzE0tntrQAFMUpMkEI5bqNi1iesJK4LefgUzH45h7DA4zAqijGFM/flMionqJepj1t8ZqsBT3EKHiI/j5rXhmqyCwqtp6B9yr8iyB2NOJmCJNEOAc8gHdKdqHddn+qScta5JGn/u87KxLRhGIZh7LiYmDYMwzC2CJKY6T/5Neyb4leoK5iC1IlS13PdgsDfA4W2lyLoOAuN/ImoeLtTUJcRBg2KXb0ArcnLCihpSHY+RFKkEG9JELRQ5FIMg+IZrTl4RQ9+Ub3MMeMxXI5aO0eXlxDXsG4GBRToMdNpMLySa8UQdkWUPxWtXe9EseNfmKe5dO1sFNP3o13rmGitgEC90vzvHEU+PA311tzeEtv2fSzDMAzD2FExMW0YhmFsEVL5rK7oZsAoaYCXxEgSTSRGsRxThCbjEJT2Rb79GJRbjkHRPwhxYyeEYQcjF+FFFNTcx0+YblCmIm6Bl2d4UHRqOSlQGZcYTn+QKyEo0p+nK7YyLuP5JefcBGeRjyhsRyPahfL3YLR0noxS68k8/lHM2U50UtAjdPr4dJWOol59z5lWzsS0p2YzbTpNSBuGYRjGjo2JacMwDGOLMKo3nWsKazcYmuI00cRhQxSngwzqRxytQxStQMJlgFYU/H0opp9P9zyuz2HcLu4dUHwznSQPP+rishOxV2LLRZEssUwX+3nEAcVyrogkKHG9hIhxYp+i2mtxQ7ZjtNA/EflgT5Ryz0dr4QTk/cPZAE5DEobMw1rE4Rrmp7+Zx2GXX8TKt4anbzygW2co8Z2js2bUMAzDMHZUzAowDMMwtgwxRaY6axP+idWr26C/Ri1aoRuhX0J1gOK1D3HcB4+i1QuHqVm5raZ4OXj+eHj5qVzSBRNTQazeYL/GJeOA4teTa6RLv05XQ+RXKaLrzELonF7WjgPmJ1eGn5sKPz+by1247GJYQhHNPDSGEdVraNS5H/OSeP2ImMeYLklGeCrqpaajoE4SpqmTc5paYlrNp5aGYRiGYeyomJg2DMMwtiDqj6aQlqB2AlROQ7vr1LcUpVwmrqeaQjtqIA7pKGSjZIB7UWhTMCdeAUnQyaTG0XVwPU+BXGecKjV6A1FEf0gBHdW4zmVMMaylwing1ZsdKx9egDinIeEaNj6B+WilUA4Rxr08Vg/FNwU1xbLyFCtvEv08RuLyq2HeEuXqlU5d4iZSG9tDbRiGYRjGjoyJacMwDGPL4FPAslXxEglZ149LJD4lsH0KYjU5cjl4Xo7iVEOlGVH75SmA6cIcpXeQQxS0IcqNZ/gkCms6fyLjdjHRVmrcForwMqJ6EWGjSE1epBBuoX6Xa+MhO5k+4/pdiPx2NPwWhH6BrozY17ejufQ8OopmnwLa9Xgrt8yXTkA97MzXaL8z40qgG4ZhGIZhjMU74Yx3OQvhmnkXuADDMAzDeDZkclPSOe3F1ReaQ643h3snaQ+wl4Tc3oAvP6qMNUQ3yLj9dEPcronAqgi4jxdXKZApeOMa46tHu8Z1CV8N9eYx3CNhvZ8tFU+BHvvwfYprCeIcBXSuyG0lxmlnuuO4HMfYFORekftSzPt5bm+l66DTN6/z3BY4se9p4jK5hOkqzB1DB8xk9qjcNowdBjePwSYeMCnMMAxjR+HEV7/bLU1MG4ZhGFuEDUxrDfPWR6YlqDXcm87TO84xHSJuoqMo9iiKY69Cp/eUNeS6wm0U2hLhGgpOEY1YojsV5elwcaad911aGvYd+D6iiGkFBQrpAo8VIApj+BTSsU9R7D7JVeZSYpmiGhTb/Of5zJ8TzmXuo21c8sievo0lp0nGJJ7VW+1LKEhIb8ymwgxj+2WsiJaAvu6661jufLzgBS9ohhqGYWz/mJg2DMMwtihqTNQfPbbvVqGJxK8bRi3xnIpsTwa5duC29D3pOv16T5nrLkrau+1DQ7Cr3E+ThFGUu+888zia3Exp81++UHTiOY6VpodAotrLuTnQJIy9hEJas4Br9m1lzk/Fvb59DY/im+LafZx6dBh607mTkH9sj5trMscsJboNY8dBYjrrnZb74he/iHw+jw9+8IPNGIZhGNs/mZiWlWAYhmEYzx2qYIll1+HL1dR5FLaBE7c+haun70dLvLph1hSzGmbtq7d4ArdNZZwZ1MtTGT4ZfjAZXjANXm5n6uBZ1L270+2BODeb63OQK85FUJiLRjQLib87coW9mdwcRP6uSALG5z6+vzPTmMH0lOYkugk8Np3ewfbH0XXStdA1h3Q7p2Hd+uxV9umr9WeTrots3TB2LDIRLZcRBPZQyTCMHRMT04ZhGMYWInFCetMaMxOfanZkeEuoct0Z5HpvuSmyQcHtlymkyxTBXA8kdCV4JzJ8Mhoajp10OaEdxl3cfSIKuanIBVO47zguJyFHwZwwnh90Icl1UliX6SiScxLvEvKtjNvOJdNWj7QbBh4o93R6HODe+lYfufv391jTaey4ZMO8xw73rtf1PXbDMIwdD7MIDMMwjC1C2lslXyxdvd5lo7zX295EUlXiNe+Wf48iS3Bre+ZylLxFiuUyd89xrwKiho9Vq3pRGQ5dWBz6DM8zXvrutEtDvcwuX9mkaBLx6TalmTghrWNpKTGd/VMuJKw3BfOsd6kNYwcj65HOltVqFWvXrnV+wzCMHQ2zBAzDMIwthIxrOn0Xq+n9OzeKGwCeuo3VqluX2E1dFsclEet9TXkY6vuoNEI8snApegYGGZVp0unwcqkUbu7nmrtmei6C25ymO9a5mOm/5vzdbv9N8pQbDGP7JXtnOmPVqlXOxW6W/fWMjWMYhrG9YmLaMAzD2EI0pWuzx2qUZvCGMCATtZvCqeGmy+JI7HqUuQzSIVyHN8VzhXGrTcPdfSKaaHuiCclG0QY2eanKfkrSWE6+O79hGBuiHmk9yBI9PT1YvHgxli1b5vwZmbDeWGAbhmFsb5iYNgzD2EGQtNyaXNoVrCm3n8K5YdnZekiXUAtLJWs27sht1Zzcg5W666F26VJUe0ndLWP3OSvF2Ditp3Kp4T82j1uDM4ytlbvuugu77LILZs+e7fwZEtvZMHDroTYMY3vGxLRhGIbxT2FD0Zj+2zDU9T03XRZLYjptvORqUYxl3QMYruk71M1GjdudqHa2/KbT2dBtvGYYxlORieMoivCrX/0Kp59+Ol7/+tfj8ssvd9vcg6xYn6qLnaDORLVhGMb2iIlpwzAM45+EjOwN341eL5PltH29S5I0hps8LNE7zcDASIK+kQi9XEoqa7smFPM1HNzt9/fpbHgMuSwP8huG8VRkYln8/Oc/RxiGOOmkk3Dssce6Gb1/9rOfjYpnLSWos/iGYRjbI2Y5GIZh7CBsLCn/6Y429tiJv9zs2Bu43EaOEekiNl0awq0B3EuX92DPvfZG30AdPUMVJqQJyCSMid6Z1ozeG6Sh9Y2PMzYfW58zjK0FCWQN4b7xxhtdT/T73vc+5HI5953pD33oQ5g3bx7+9re/jQ7zVngmrg3DMLZHaEUYhmEY2yNZL9L6niEttxa3EZsagZ2NzG6iyccyw1xCes0gBfSaVTj24J3RUYywYEk39LXbiM4dYawRn6U3Nn0XacxyNPrGkf6Zjn//7nc0tiaebpKtjX+zbfE33Pj8rr76anz1q1/F+9//fhx44IGj2/fbbz8nrr/+9a/jmmuucWHbGk/1+4wtfzpfDXHPGLvP090LhmFsnwSz5x52rjxnveY0F2AYhmFsH4ztEXLeZFNq8p/ltBgjdkfDmtt9LbndSxA343nqOnZLDzUu/3bHo5g+sQv77tSFzq423PXAQkyYMgmdxbRn2lNajNtcNOFKdoxmevSMZsXbqq6RnFh/nayXb+tC4km/iVwmuDJxpWU263XGtvj7ZXlevXo1LrroItcj/YEPfMAN7dY5Zueua7Hbbrth5513xvnnn+9m+dZ6e3u7239b4Kl+H4VvalsWlonrsXGeKi3DMLYPLp13lVt6J5zxLlfrXzPvAhdgGIZhbNuMNXDHsvV97In5czNoj8mnxKxWNRN34iOiylWPdMxAyRK9B63PX9344EKs6x3Bi47YF215buD53jZ/GZauXI2TjjkQHbnAfRrLiWQZtbomTMUJcl0XJ6THCh0Xkduay60EnkHTlzL2dzVj/Z9PVtYkpsb+HmNFdH9/P4aHh907xRuL660Z5XdwcBDd3d14+OGHcfvtt2PWrFl4xzvegZkzZ7pzz847Oy+Fyb906VJcfPHFWLhwIQ466CDsv//+mDJlClpbW1EqlUYfQmxtKE+bKl96INDV1dVcS89zbDz5tRzrNwxj++bEV7/bLU1MG4ZhbEdkRt6mjPam7bfV4IRi83NUNEGbS6SvOiuEBql6peOmYVqgU//PbQ8sxPLVvTj2sL0wrbONhnlqvFYoxP92x3xU6zUcd/A+6GotoMH4OoJ6qZWMzzgS1Jmpm12SNISiYCsT02Jju3ysEW/8c5EoVFmTqNT7wRmPPfYY/vrXv+Lxxx932/WbZUOAs99vWyAMQ1QqFey11144+eSTMXfu3OaW9UOatdR702Lje3P+/Pn44x//iEceeQSFQgHFYtGFa/vGDyC2RpQ/nZOW+h31MOH444/Hnnvu2YyR9kpnv3EWf1P1r2EY2xcmpg3DMLZ3ZNg6WzU1WLc2E175kVPuxprUMtHlsvzKr3eke/uG8NBDCzBYD/H8w/fD1NaiG5YtJwGOIEdBDdx8z+Po7+nBPnvuihkzJqMQaGbvlOw4qem//hjZcmszgcdel/T33CDE+CeTCUohAaUe2e9+97tYtGiRE6ByU6dORWdnJ/J5DaHYdpDwVU+yepQzdL6ZAM5EYyagRbY9c2NRD7d66Wu12ia3b43ofHR+fX197rddsGCBczNmzMDb3/52941tkV0DxR/7UMUwjO0XE9OGYRjbIZlRN9ZQVc9JI4oRUZq5jtetBJdTZSj9PwYPEc+jFkao0PAeGK5g2coB9FAgT5s6AQftsyta8zk3UrvgUWbHDe4SIPTy7hzVe/3Y4jV4ZP4TFARt2GXmJIzvKKDcUkZJMw/7NOTTA/2dmFYP+VZ0iRDECfKBN9rzl6HfeVsQIzsC2W9x1VVXuXeKn//85+O1r30tdt1112aMbZ/soYHOVWJRy7H3oJZjw9SjPbZ3dnsSmBLV+izYDTfcgLe97W146UtfusFDBjHWbxjG9omJaaNJZkKKrPJXWOZIzEZQm7gqu9c5ripIbzIioenqsdF0Vnqz8ZSX6PVHBTVXmynq7cf1BmvCCDJtszRHw5uHT9skHZxOKy6cCTcjxtxfqWk1m7MojaMlPb4yocDMiSyCyMIMY1tCPSYNFgnd/+odYmlk+VAJ1ORcK1YNYNWq1QjrNGpp6NWjEKFPI3grut0lhtNh1WPLI8MZFCmILqSgroUNTJ48AbvP2gldbXn3RWht057BqHzWcPC8agaHlhUGL17SjaVLlqPBdErFgnsVO61T3J9R0uuiNDbMyz+bXBSjoEwHOSQUJ+MndGHnnaagPZ+eo7Kt89ddkIboDthQeBtbjrECciy//OUv8atf/crNZn3MMcc0Q9P4IhObmX9bYOy5SiyOFcfZuQj5x27LhHeG0sjSydLc2q/FpvKX5T1Dnwf71re+hVe96lV4zWte0wzd9L6GYWx/mJjeUdGvPVq/b9jgue+tCmdMahuX7u6g6SpLk/8Vqsl/hBZ+EnLJ0ExIN7/v2ozuxLT2kdZej4xfCWohGSwzUPtxjyx/zUNrN73fmDC+m5lXG10GmGp6KCgH2l+hAaNo6XbWH72P6c5HoUwttZjT8FEURuf2Sb2GsfUT0mhTj6wm6dK3XHNORD/2ZDceX7waflBGR7uHjqKP1lIZuZy+zTymaDTvcxWrp/M37cJn7ddSbMqvh1/ugdxGyBhV73ExX0BrSxmdraWsuG+imCpk/VrGxqGD9QiDQ0Oo1eqob+JdzTRdylKGOz//KMrG5/Nc/FqKzfHrGrGaxUi9iiHmvW/IR7UygqmTWrHfXjujnb9r4OpHDYTXeanW1NvlzYSMLUImkDK0ngnI6667DhdccAHOO++80XeKNxZexvaJJmb7xCc+gfe+973uXWphYtowdgxMTBskM2JTg+DvkeBVHN0iGw6L1FoUaUKVZMzEI9ogY07hStWnnZ+ZwM+eOKZooPj12TAlccDjM2VmJtF7knGEIKcVNVzNHYi7qZt4mVD/OxQri/lU18AwtlKaBptKqIy2Pgqtm25/ENV6jD333B1TJ7aho5RzfZSKqRKQuWxd/G9+LcWz9WspNuXP4mbLsahEKlxOJTg93c0UKNxJ71L7rDD+XrKnaWeMTTXL29g8bgm/lmJz/FpmeddSve1r+wbwxKJVWNu9Bkccsi92ndzFU+W1keNOqaA2tjRjBXUmpvX5p4985CNuuO8JJ5wwus2E1I7Dn//8Z1x44YX42te+5t6hNjFtGDsGmZi270zvcKw3BlJTbYzRtdEmrVLGun8y42SOqs/GyeqYf5MgfQ+KDUbIKLLfAvrV0+x7ufUG3QjQv6qOdcsHseaJfqxZNIDVi/qwdH43lj66BmsW96F3+RDWLRvCwKoRVAdCoO6jWGDaVAJKx/fU86zet9QoloGsI+Uo1tPOZ1qY7nDpEHIN+lQ8CW/lZ7RJy87RBejP6JYxbCrMMLYyVBYSlgIKxb7hKq675QGUymUcd9R+mN5VRmuQsDymN7wbB8K4Wk8HaqTLtBg8vd8tuf+z9nP5VGlroIhip2U1K7N0+iO4XfHdJGMupgJcCs8MVx+5FNO/XNdSQ8g1wCXdsp70WDoOQ5t5dEuubxE/ly73m+HXNYkY0BzMj6Ifo6uljJnTJrDCDXD/Q08iKJYxsbOF+2lP/nUJGFuSjQVy1it9ySWXuHZQk1GNFdsmpLZ/9HvL6VvaDz74oJt07nnPe5777e33N4ztH/vO9A6JfmqZZkIVPY2BZtufjX4eizZFbg5dGXGKLVNN+zByZvUqnXRjCsOjtcDj85+kW4i+NUOo9efR113DQE8VIwN1RHUazw0PIyM1NBpVFIt5lFoK8HMJckWgtbOEzgkt6JhQRKkzwvipHZgzdw/M3mMaPNqPLutCeXCqOnPcwP9pvmU8K4KGQKZDwDdGu6zfMHpCRCezqT0MY+tBD4x0x1YbIf70t3swYeIEHHnAbNcT7cfcGldp8CtmgMTPuW8u+7rps/s+u93/N39WFJ6tX0uxKb+XjjTJcPVQ+ic1SNNQ/lf5JM5AXR//f2fMvkqt+YAve7iQwmM1fRK+bg4ILRXIxejGLeHXUmyGX7lLmG9PL7QkoTudRO+GBwUX9cnV/bj9rkdw5KF7Ytbkca4mszemtzxjexszYa0Znt/61rfiK1/5ivtk0safxzJ2HJ544gl89KMfxfe+970NvkdtGMb2iw3z3iGRmSUnK00unbLmqdFWOde3kopPrXHXJKlzqc980MQbCrFu8TAevnsVHr3vCaxbNoDuVesw3D+CRj1GTD2eQwGlfBkFGYCyVaMYuSCHgAI60sRIeocxoKEbeKiHDVQosiXkg5yPfClAW2cbJk7pwsRdO7HPIbthzwMnonNaC4JWGS46J4n+PPMlw5Ne5lXDzbP8p+7vWR+qNLL4Mrg3x2A3jP97su8n33T3w6jXGzj6iP1ZAlhO4xgFN1JD97JiaHiHRKvu9+we30pwBXCjspmJXLdo5lU9QM6jHp/NKJtuP/VqKzGm4MS44DK7DFnFltEUTVsHzbpXXj0gcfUc13y9JZ1DjT9vjlXgguVr8ND8J3DskQdgQmvZ1V7ZmRpbhrFiOuPqq6/GlVdeiW9+85tuPeupzOKMjWtsn2S/t5b//u//jlNPPRUnnXTSBveBYRjbJyamd0hkWMupgk+fno81G9PB0Wk/UWq6+jTMm0/ZGci2ITXQmu1D95IBLHlwBe698THcd8sC1AZy8KISIlr5OT+HfE6mPXflHzdjrxoXpisnGa93nt3xtIkGsstdwi2aCK35jmNqCidohCH1dwQ/z7VcBe0TfOx3+GwccMwc7LrfDIyb1srYbgf9T7PY9CT6dM5oaGqIu3e6/THDvx3NHikXJ41nGFsruquXDQzjppvuwCkvOhqdhfTtaE3C5wSiRm04WIabN7pCstCtgaw+WF8+m2zKCFUdsong/x2mvVHyDlVoo6QRstw8ywP9QxitiVwWVSMql+m10GMCfUJM80n86Za70dLeiSP3nY1iGsPYgkgcZUuJJLnPf/7zmD59Ot70pje5bSKbyXrs7NbG9ovuBzn93j/+8Y/dUO9zz3VvTxqGsZ2TiWmr7XcoZF5lLrXN1pP2eiR0UdxA4npBSBaJ9oGzb+lWzF+HX/3X9Tj/g1fgmx//PW67cini3naUolYUgzxK5QIKBb3fLMUaI+Yy9COEQYwGLf0G77o6XSPw6c+h5hVQRw4NL8d4PiLa/pGMxub+vhehWPBQKvkoBTmUwhZUV5Vw42+fxPn/8Vuc/+Er8Lvv3YyeRcMufy6fY/Kt4a3Ow3NMeCSdY3q+abT116F5gs3rYxhbM6q873voccyevQu6KKRZciikeW8nevzku89gyY3O4M3b2j3T2qoc/6ineWO3QVlsilzF59rmon1VKbjlWLeJ47oeJufG5vGf69LsJu53DJm3kPnUJ9D0MIC/MnJJ5J6dHLjPnliydCWG6lznLsaWIxNMmZDWcG6xevVqjB8/3vlFJqoyv7H9kz1YEVOmTMGSJUuc3zCMHQebgGyHIjOxnHWWeh0UvPrEDo3wQMG04HwNGE2oaimC3YuX3LziwX787oe34PeX3IZ7/rwI9R4fbUEXSn4L93MDTKl9fRr09CXpG9ae8/+9IZt+G1oufWcyM3hT6zFFJkk6GZD2SHvc1MPtMW85v4hCUEYhKaNv5TAeuWspHrr9SddbPmXCJLROyCsy09Ps4jnuo1TSSdT0L20A1eueHm/9UUVqDBnG1kxvJcZDC1Zjn912wriWoisrCFlQAwpoCq464zQfibF8SmDJNcslw7YWl5LmaWPGyhH5N9znmaH9sn3Fpo+zPjQ7xtbj0od/+pJ0g2vZb6rq0ov0ug1rNdbVhXIBS1YNoVAoYUpHqRnL2BKMFUxjl/39/dhnn30wceLEUaGdfY85i2ds3+j3HvsQRb/7gQce6PyGYWzf2ARkOyzqoU1NtMxQdQOpKaYlabVZYhUS0orGRd/yEVx3xR247nf3o7LWQ65RQsErIp/jHrF6e7lTkKNBR8GrSY4YkmpiLrUQXF9/vCYyNrJvWxP1rqR/FJ1LiQO3TiNFhgqXMigTP89s0agM9YVp/cuhwQatGleRlOromBbgpFcfjOefdiBaJxVSRaHkvAaTpGEapOLe99Z/i3X9seVMTBtbP/OXduPRJUM45rBdMS7PcqDJCXizJ16AyM85MS1YMlmiKbrcva2yzftbt71Wxf/mT4vIs/drKf7OzxyNERzrfVkkkeZ6LOvjPTNU44lsv3Q5NiMbH5F7KECbsqXYEn4txeb4WW/pLEIUKKbTd981oD8nAz7Sl8X5e+YKqHLDvQsGMNi7CicePofhxpYkE8sh2x1NMiYRpXWJqKwXeqyYNnYMxg7r33g0gj1QMYztGxvmvUOiin7Dyl5Ijqq/SiO7PYrkJKSCVqdtFbjzNwvw7Q//Fr/5/s2o9wQooRXtxRYUKEg1s6zvsyHx00nE9N6eRkvK8HMGqVtK8Kaz0PpNp6Gocr4T8HU6mojOT9eMo/iuJy1hGk5ICwlgGtc8hQaP5wUyWmTgxChS2HeUWlGKWjC4IsJPz78WF37sf/DgNYtTMa0EGnnGLyEOJfifqpHb9DUyjK2N6vAgy2GE1oIEp+5Z3tMqg/Sp+DrBRaeHW2kByO757B7fOpz+rmfj7etznS03F+2namn0CjiDt+nGGL+jPudpbt8qXJpz/Y6S0ulvqmpXFTZ9qhNZ3eYZrbWUYGigh1uNLY2EkoRTLqfPPqYieqxoVljWQ6nlxsLK2D7Z+D7Q7657wYS0Yew4rK8BjB2AsQbaetTmx7GMg3R2buppdC8exA++8gf86ItXYem9azAuNwktfisCL0AtaiD29e6ehwb3lXkX6NM79CusHvio6X1o53LuvejQyyFqujhzyNM1Jx5ju6NvqUa8I0M57qv3PbWve686KKDupz0zmljJb85mGyaU3MxLomOFGgTpocVrwfhgMh6/eQm++5nf4L+/eQ0GuqvuvNQbFjCtVG6MaeycN7s2coaxddPWUsSMKSVXfiIZ8iwDURTrFuftrNKVqB8aOQZ4iSSY1njfu9cbmstn4tfyufi13KRfhS4V/xugimTUpcNK9LhA/F3cZ8Bo0U6vVOqkPpV+cySMGE3bCdQx+dVyS/m13Fx/otEEedaUPvL8LdNfkflmNhPN3hgEru6sM2hcu4fJE5qTMRpblEwcZcN6s+WmRLOJqR2HsfdCtm4Yxo6FDfPebpChOBY15Bs35k620imc5ph+eXpdLBmtGtrNsAU3r8TPvv8nPHrvYoz3pqCU0GBnJLenT4Od/iRKEORooFPYxjTgfRp16u1tuAnHXIqjduoYe9Uda+x6urI+727yH+fTQeh3Sa0P85npPI+p8IgNmJeTRUlBHUfIUWBLRGiWcJmiylvVG0G/14O9D90F//K207DrYRNdSiLhsZWuy5P+ugtCl3avG8ZzRPf1+jssdZti/f2fPt/M9hHyj12uT6fB+zukV6M10l5LbpFIpN99PmrMKxSjSdJlKW0NpGeyPnuph+cwNpPNSOkLJCmjZ6bzddv1J6sn9G44farPFD6acNNpoTBVIm5bmpqCt0ZGs78BOu/0XNJxQKorNZaHvz3rxSLrQmPLkYnmjXsg5TLhnPm1FDuCmH66c82ux45Cdi20HHufGIax/WLDvLcT0upbBrRcs9fF+blFlbsiuEipRxX9aDD/OHuMYlgCMhkBbvzp/bjoP6/AirsGMQk7Ie+V0l4vNYpaqqGg00Rlid7RpAjXUGsdU/8CbsvTmJPL0dCVUx+y+p/lUrNvjGP8bJKy1PGmdE6mczONZnp5CuaA65odXO9pu/aK6x7zkE6cRlOS+zGjaeo8p7zXhgnxTnji5h5c8J+X4dbLF8C9TKr8M24CvY+YnoeeJ6yf+tgwngu6iXRD6f7SkuvZfbXB/aUVubFlWHHl6HX8fdnWprzvocwyqXEWmv7PTS3maRb9bCAwyWxZLZv+zLs1uOy8nb95vir5af4zl25Kr4JqmfT802vE0ETlV6FZatl11zbFo3NHUFoSmZlbn74Ym6+tyTkyz2ig/vAc+Hv7rOdyvA/UY11iuAnpLY9E4cYCKQvLBOPYZebfHlG7ObYnVoz1j8W1sU23vZP97iakDWPHw0r9Nk6z+d6E40+rBj1bJWrP9A1n52I1bhSQXHqBj1pvjF9e8Gf86Du/xcDaKjqKHRSyNNNjCWnulyaR0lyR8N0QHSBdbOwUN3NPx9h4Lq6Ln3lGA0bJ0mue4igupgLpyQd5dJYnoGfZCH7wtcvx2+/fgnCQJjuNUL3yHYZVniaNb664zrzmfo6xh9scv5bPxZ/xbP1aPhd/xpbwa7m5/owt4ddyc/0Zz9bvbj4Nxl3/SkFWjjYsT4qnm24jgZeVXfdnrEtZ79vQvwHZhg133YrQVZD85VL/mUc59a/CkyBuwsDsFHKMqFn93WYNl8mGRLMi4BVuPojTwwRed/XOZ+V5LNn6xuFbO2Pzux2LNWPrZuMHBRLKCtNSnwzLhHMmLjO/YRjG9opMDWO7QI2VjHEZklr+Pa7XSu8aO1UdUUzGtEM9DK+q4dKv/Rl/nHcf/LALbS2daISa9Zqie5tvBNWT1aBgjjCudRow3IrfXXIjLvuvv6DRF/F6FHiaJXdN6vzX4D/Xx5Wd9tjT3xy/ls/Fn/Fs/Vo+F3/GlvBrubn+jC3h13Jz/RnP1s9l1sOqpaReStp3OioiHYqs7Zkj2pQ5l04mtLVdgWP335YZc86OMb3KQqfY3OzOPvabOpsbKKD1SknIa6NxLyJ9CEd/ogcZ+qcZzreH62QYWxdZj3MmpEXWK5utZ9sNwzC2Z9Kaz9iGUaOlxsqZmgpwKHSsE1qG6pFmVNfX4+XRv2IQP/jib3HTlfPREk9EIe5EXKPoDgqIXDfttn2LSMRoFHuOojmpemjzxqMcjsd1l9+LSz9/JQZWDNEAyMOPChTWmiAt/R7vhqLHnLnNdSxnWeGTc2g4c3p/yelDb3pdwUVR0W3GzdZHndtfEbKyqIDsHnUbt1HUlyzRq4d2WtMM/hLSxL3vTHTawl2I5lKXIagh8uujV0GfzHODxRU/28dtkTMMY0uSDW/PlmOdyMS01uXP1g3DMLZHtm2ltMOTGYvNhooLZ2+maxugPhqZro6IjV4QoH/5EC79yp9wz1+XoAVtaKHgzMU+Aq+EWO8O6+7IxlFvo7jGXr1U7nNYXI8TlP0yinEHbvrjI7jsv65HZU0dPq9HLsqjyH/6bnV68ubMPVsnw1LGZNO5kLHbc+6+dP6s3DKS3N+hcC3dH0XYtsvkWNKeZJ2VepD1zWSdm8ofz1On6uofF8Et9HxPXxKIUWBQzsXMswrMZVG8iK5Op/R0nfUmsbYYhrGleLoeZ4WP7aEeK7INwzC2R2w2722arF9GDRcNcxmbf9dmpROFuCfEbl0mvYdGb4yffP1q3PC7h9HuT0SBO6YTgqmHJ0/Tlmn76ay423Yz6MN3wz6bkxzxfCSrI18zIddR84ZwwisOxcvfciRybQHCSEPCY0Qhz587uOum6+f2NYzNgEVT902Qp+jLBfBzPoIyQ7K3MFR0KRY1q3yKYqd+/VWJ1N/0QRj/jUaTR2Vf21X2tdxGaV4DeFV6JIALPPmiq8e0SbjL5c5dZTJBpG/RY5hlUzMJqmwX6fRuerqqP/pcX5Rocq70EYZhGM+eTYnnSqWC3t5erFixAsPDw2hvb0cQBKjVaujs7MScOXNG93k68W0YhrGtks3mbWJ6m0YGddYDo6l51jdWGj4qM1yzbsoQdd9lpjfQe9AjwLwL/4arfn4XWqOJKMY5GqwyTLUPhaYMUQppeCFt123cWCd+rCfj8mkmcF01Xhk3OZGHelSBVwhxxLH7Yve9pmFwsB/VfhoKgw14+oYr4+oayih3BcUwnhG81/x0Uru2jja0tJZRbM1jysxOdM4oYPzkDhQnUCa6mfDVI1ujwale1IK7V2PNLq87Tr3XzRmbM9LSmN2N6do2i1PMqqAkpnVOJV4H333yK05iBDxviWk3/DvpBhp9iBrrEI88yuvUzz14XcIS43XCL00B2mYzNpdeGTXtzzKsma4Nw9h81PZlD5TV25yJ4pUrV2LdunV46KGHcNttt+GGG27A8uXL3QRkHR0d2G+//XDyySfjtNNOw/Tp091+GWPTEiayDcPYVjExvV3wVGJaZrjeP+RP63qcuU3aWNsZ9dqf3I8fX3AlytEktHhtCBoNGqzp3uoRirwYUaB0GUahnaa/baJr4KcnL5/7RrYmLXJGOP/GSQh94ssPYsyatRN2mj6DBkQOuaDoGvso1DZendGGX3txmV7aNGwTfi3Fs/VrKZ6tX0vxbP1aii3h11Jsjl9LsSX8WorN8WspnpVfS3kopiON8Wh2scZehHrSQKHVx6QZbZi2ewd2P2A62qepN7ahwRPu9YvE3a96l1rOo5AuKsU0EeJ8OohYH7xtovNQ2dJs+k42B66M6lGC/gYU1n7MtXAFr+0j8CqPIVl7HypDD6NR60VSDxBELcgXykB5HIJxByA/6Rig9SBe7/EIuX9hW79GhvFPwj1Ibg7ZzvwLFizAkiVL8Kc//Qnz5s3DokWL3PZNcfzxx+MTn/iEWzZoZ+RytEWabWkmqk1MG4axrWJiertAYlqWuho7yeGMZriGNuuzMRLE2kjv/D8/iW9/9reoDRRRQiv8MEIxx/0jPSlmNBnxfo2GqIafUn5v42Ja10F97akv4HnxPJtqRG24E8ca0h16KBdaMHefvdE2oQW1qM7rwT2C9Y2/YTxT3C0Whwh4g8W84dTb6ufyTiTW4ypq8TD8UojOyQXMPWRX7HXwFPid2kc7q+yF8PSpNv6LkxwFtcphSvP2TXEr2zKqdHQyKojpybAq4mXQ+JHQfWce9TUso4+i3vNn1Jf9BS3DCxAHfe7Vai/Jw9cQb8aLKLprXieizkPRsuurkJ/wYkTJVP4G6vE3DGNzGdszrWVfXx8ef/xxfOtb38JPf/pTF0fhmSDOBLKW2ldMmjQJl112GY477jjXc62h4NqmOPIbhmFsq2RiOpg997Bz5TnrNae5AGNbIrOo04GQ61G4BCTDKBLdW4OMsnbhEH76tauxdkkFRb+dtmiAfEBjnw2ci+Ds2ZCOjSCNdxmqG6a7LaL8y6UPBNKroX7ptCceod6u5JUI8qhXG6jWauga34p8UT2EehKvfShpEhr3FDnymzP3vzmVQd9nGZLio/MoiJMwnQwvYNkq5ctc9zAyWMfSx9ZisLuBCRPaURzPcqgJAnW/8r++A5/2DKX3rxgtker9Xr+2DaL8q65plk8t6Jym1sMHfQMrXAXUHkJl1TUYWfIHlOtPIh/XEPB6qtbz9dABDbrQDen2vSGE0WIM9i1BLmhDoX0mY7Wk6RuGsVlkIlp1kN6RXrZsmeuNvuiii9w2IUGcCW6hpeJnonlkZAT33HMPXvrSl7p3qbM0MwGeLQ3DMLY1Lp13lVuahbFNI3OSTtYn2zFnWztSY9xjuOuZ5ubGEPCbn1yPxQ/3oCXohE8B7VEshjToE7+A2Nc7nnX6Jaa5T1xMnZtxeFtGT8n1HmbaO+XL6I4j5GjDB2HA65CnEV5EpCFsxQTrhtbgyaWLGV9GAgWQs/WVhvZWo2/O3DNwNBA1XLkWN9IJs3IJgpx6W+sUghGSegNllNDmd3DZgUX3r8Wf5t2PlY8NpEm4l/t53+l9fxfA4LFl3H1sWT0/o4V+G0Tn1XRuoR55nVPaMCW1BuKwG/XBOxCu/iNaooUoBsNArgYUwnQa76D5+EK7uZEAQDloID+yAA2Kbww/wA16ZcUwjM0hE8eZ2NXEYvfeey9+9rOfuR7mTDCLbAh4+uAvXc96ocX999+Pb3zjG84/VngbhmFsD5iY3pZReySjm/+dnk7bPGeXOvWnRlCBbM/u+MtDuO0vDyKftIHyEflAc3qnYlv9tHqf0wlpJSoB7SY+2h5uDxnb2VB1XRlNskbLO9bTcU3slEe9LrGjweA03r0GurvXYt3afidkcn6ehoGGo+UYP0tDS3PmnsYlLFMsgwHvKwnpMKny/qqlQ7cTij2VP418iH0UkjwFYCv6Vg7j2svvxZIH+12ZVdn2NWGgyuQGaD1z2zq6Xq7G4tnovekaQ1hGeWoehXVQWYGo534Uw8UoexTRqqMKiZvTIWS8yD0wzDMy6zFVWUzKr3no9BMU++9DsuZWptn8dnWT9Mr9/VVtbjAMg0j0ZuJY4rerqwuPPvoonnzySbctQ8I5E8hy2T5ZnExQX3/99e69aZFtG5vOjsf6h6Hr/6ZhG1RFoyvaJhtNr/80gzKPWxFNz5hF6tVf7t8MV0qx+9sM2MBP5KVzIU1/urKBt+lJ93XeMRvXe7UtfWWpGZAtSJqT0QAt128kWtGD45Qsl6nTX4WkyOR1y9G/Y/Il5Bl1ze3NnbJH06Pb0qezLjyNIRSerqVbhcLSRXMt8xo7GGmtZ2zTqKKK3L+0knVhrAzc01/amcNLG7ju5/fD6y3RiKc41B40QrWfZuxWBe1m7Y4ZudmD68JlvK7v7t5GkXjWeahaTIV17Gm28sBdtUQzLud0rfRudR5BUkJYBVYuW42kQcHNa+jzWrlh4YmGlGbVaFptplcn9ZszN9a5ypVe1y7r3qPhqLkI4HuurKYNeGpm6A5rS9oRrghw15XLMLyYWwM97tL9u2GT7nCr24EhqvPg9Vl/drpYel88hF+oIqn3wV+7GnnNa5BjPJ6yztpdRrq0eorcQwr3rIvrMt2DuIJcuAz13ke5tv4ASj295np7PfWNojiZMwzDCWXZEVp2d3dj7dq1LnyseBZajg2TX06909pXqGdbn9ISO7KIbl4x/k+vi9blc9eSNoa+5NBgQMjVOOL1jxWuSDUuKozbcJJaE1smNF+4C/fVb6WlvopAmpdXC30rwh0hYkQlzPS0f12tkHZ0x9BEmXL8rdXcpI0T//P3VCIuMwxmnvUQ061y3Z1DWGO48kS/OwclyXS4TLORWk1R3EDCPER0Ll1F1IF4XOeEdmjmPSXG8NAy3Hb7tXhydTdokvE46ePRkNcpjus8TrpvHDJfkR5cay/lxV0lnSXjcF33sjLNOM7p2M37cIROl8adt157ZLp6tY+pu/ToddfInS/XdXydQ3MD19LzSX0i/WvsOJiY3i5QsXZFO0UeNWYyK1nqb/zD/Vj4wDK05TtcPZVWYkJLFX85oduheUuMDiPNtm2r8BxHz0Vr6veiNOaFkLCJPT1V5xVRI8Cro2umyZ76evtoOPQ068l0e3rV9Df1GcbTIaGXij2RWgla1WASdzem7fgoAYpo8TuwdvkIbr36cdQH2HjrlQtXJjeK7MK0bePwbYzs+uhaIU+nmcuz88qhHng0cir0S/wqmNcw8vTFsfQhlx4Caksgs4kGluaAKOo7+SyvBRpC7vvVMn2EHkzI6eFFet3ky7Kw0Q9mGDs0Y4WxlqVSyYnjbJt6oLUUipOJZqFwrWv27kw4q4c667UOw6Z42qFZX9foCqkucvU9gwPaLDmuamSSHr460ZtohF3e6UBXf2l37cIocVMc6tv78+/6M7507mfw5a9fgIeXrHBpp4kWEOX0oltaw6r+9PSlBAphT3PkKA79+oWcxeQnjKcOBJLXX4lSSdO09XHIQOKKfuKE6WmkkHISsIIOMIg/X/MHfOPin6J/qMZ0FJFbmeGIdbjiKlbiMze0w+67/U/42v/7DD577nn4wue+hj/fdCfzEeDRRx/Da175Gvzyyj+613j0EDVALc1bzDSdwGVMXqf0X1rT6zjyO8FLIZxIXDOuu1Tcbah/Bb5z8Q/x2+tuR4FBhVE7UVcnz/Pw+Y+/Cq+9azP0gIDHUGuk0whc6kxIn5HlfkpWIe6Yxg4H7wRj20fVlJyKvlZZocjIZMO15rEBXP3ru9ynY1h3cbuLYTwFahTU+Gs42soVK1GtVt26jINmldqM2cSMb2ML4O6q5juG7eVWPP7ICjx21yqGpQ376F031rPN33o8ARkidCp3aQUlg1Gvnui8WWf5ZdQ1YKaUGisJjadmnz9XGCIDXrYUvTJpGtw6TAOxUc6hmg9Qdw8jGEHllIaUFulIExr2/JeaXtykvWVMOacjGcaOjdo9uez9aH0/ety4cc2tKnp6EJ3GkV9x5DYW1RkS49n+2keM3b6jkFUvGqkk0jqJS/5LEk3mlqNoHEHc6MHQUBU1VkmhRjN5FHhxkdv02U7WkqraNGEs6y4/0G9Ux103XI3XveZf8R+fORcf/eB78KlPfMq95Hb7zX/FW97yFjy+cjVyTEtCsCABHbBtyWl+HP12BaZJWal0uZPP/M2/+2accdor8MCjaxjOepfHLar2ZNbdc5GAEVnHShYXGF95ciOElAjXb7z+b/j2D36GkUqDu+t4PDfuWHB5V52t1+vSC/C3q67Ahz55Lv7zM5/Gxz/1IbzujH/Bd357Hfx8GW35EuJCIZW63C9gm+h7Jea9wGR4wLjuNuj4egiRUxj/6tlPjtfN53kprp/j8fVggG1ObaQX37vk5/jTX+9yj3Dd/EL6so0SYEKaOyhNpZEeVPvzX5FefW5RPfhJNhyK6/r9tEavsQOi397YVlGpdYVYP2RmFrKQs2y7J5ysX2686n6sWzaMgt/KSKrBjKcjbdwTFAtFDA4Out5pn9ctfVxh1aTxj0WNddxIUM6144Hbn8DIahbi9JZsttIbrGzj6OGURHKdTpYJg5q610HxW8x3ISh1oirD3VkqErsyqZrnry5qieQGjcPQQ5H75tVLQSMzjApo7ZzBSDQQ3XAAGn7qyciGBow5lh6VaWhg2r+dZcAwdmwysZz1KB988MFOVGci2D1kptN2LTNRPVYsZ+L6hBNOoEZJZ/jO0s3i7Wjo6q2vadavuZqNl6Re68M5730b5syZi+/+4Ap3zdQ/ot5fNwy7WYW5Z4X6ooH7Tn8V1/z2t1iwZhhX/PVWLF24EC8+fG90dz+Ga669Cr/8xTz85Y/XontNN1asXo75S5bhiSdX4OF7H0ZjuIYnFzyE2+/4G2696x4MVgZRrw7i+iuvwuVX/QZX/ekveGzJCvea4OCapbjz1ltw2513o5f7wUsF7fLlj3D/23DrrXfg1tvuwLq+Ol5x1pvxpS99HG2dJeYvQV/3ctx++62477EFqKv+1QNk19cbIl8NcOROMzB/6XI8+ug9qPQvxbz//h/W+y1utGCOAlovIa5Z8hDuvv023HDr3ViwsofXJYdKdQTz77sd/b39uPee+3DXbXeiWgu5X4CVS57guT3G67AaNzLf9y1azKudR+eEnfD5L30KbzjzRDYhdR5zPuP0YNH8B3HTrbdi2cAQrzEvNO/n7mWP4w6G3XT7Hbjxjjvx5Oq1zd+DP4Z7CJzex3ow4DqsmuvGjkNaQxrbJKqCZRfqZ1Rllj7dpFNtTMuz74kh3Prne1H29BmsIiuMtOo2nhrZCM5QoJWtBmzNmjWoVKrwRx+5uivs4hrGlkQPa6IGG2f1EsQFDHaHePCOxanV5IqurCgN0tt+ynH22sXoOW1wajl45ZkojzuE16XLGZG+qjZGkq0Ss0jKpbvzT521IG3KIr3VKq9m6UDkJx/Ljep3IGOL7ZjjZMEKkvG0/Vxdw3huuLaQZIL49NNPxytf+Urnl52RDePOxHQWXygsE+FHH300PvKRj4xuz+LvuKjWcUqYTtdWQ5CbXrJm1WL85jdXY+XKRfjxf/83VgyNsDbUNU/SXmHFdUOWuYO7xnIFHLDPAUiG+vCtr34dtz3wKN763g/h7gfuxGc+fz6GRwbx7re+AT/57x/iD3/4NU47+SU49gUvxstfdiZ+O+8yvOCY43DE4S/A8w49GJ/+7Odw48034XP/+WUnYf/jnH/BF755ER5/fAFef+YbcdjzjsKRhx2C977rA1jb34d77n8IJ5/8Uu5/JJ73vMPxvCMPx9V/+h2uuvKPePd7PomR/jVYvvABnPHKN+KII56Hww85DFffcBtytKv0uUjlX0PQ+4ZHcPkvfo6f/exyDFNj7zZrFxT8Gu1cVv4Uxqv6VuPsf3kDDjniKBz7vENw5qtfhwXdg1j4xCK84eUv5735Chx08IE44sjD8PX/+jFNNg8/+fb5ePFJp9K9DMcw36e99JW4bf7jbFPq+MSHP4Xv//BHiOur8W9vfyde8fJ/wZFHHIujn/c8fPCcd2M4CrH48fk4+5WvxuEMO/qIw/GCww/H9y/9lWuLWDD4J82/+0lc+yGfRPaOfH/veKQ1nbFNktW9buhx80mY/qY+4Pqr7kTvCvVKF9z8DunQyWyrsSn0HMJnLSnjQQ3+0NAQ1q7tZsWpIVi64mOvsGFsOdK7y0PezyFHMR2EZSye34ORbpZyd8uptG9fYlrvzEXujTU2RaOn1azZPA053AnFqSciaDsGjcY4Gj00vmKWTxqVIaszrrrJBF3BlZVJGo0iRqLdUJxxJryWw5laXl8ZYxXJdJ1jJLV8Wqa7cKHRJzJX1fdhzaJhjCUTyhqq/bGPfQwHHXSQayP1OpTCXc8pl2N7mjU8PAxDTJ48GV/84hfR1tY2GicT51rf4WAdlFZBqu21noVlL7AkmDhlBg4/4gAEQR6nnHIsJrYUWU9qKLcGRseuGpNNon3dBFmy7VghnvL6t2DeD/4LfY/eiTMoLs9+7wcwbc6heN973o6JE6fgE5/7Ol56+svgx3U88cgCvIQi8Tvf/yZmzJ6Md773fbjwwgvxpledjO9842JE5Z3x0Y/9B2tFHx8+93x88K1n4pvnfxU33P0wvvmNb+KTH/04fnfZf+MP112NS34+D3GjFZf+4Hs44bjjMHffQ/D8I/dhZTyMStyC6vA6XPTVL+H+RcP49vd+jH9//7vw+MJF7myR6GFnDvm2ACt6eylwP4TPfOZreONb/h2ffP8bENV7WH/HiPMaUp7D6844A9/97tfxyQ+9HY/fdQOuvPoORBTb9dow+uvAjy+5BM8/YA4uvPhSN6mYH43g8SeW4gUvegm+8aX/RN/qtZj3698h8BuI2M4OV3n1/CHmv0qRvRyf/toFeNOrX4rrr7gM81euwC9+OQ8rFj+JnzDdU17yCoyfsjtOePFxrjX21PZk83bQuZ/S/VU7swPe2zswZjVs02g2Rj3RTAutJldwky2QNQsHcM/NCxBEGh6j/hYZp/ZzPxN0HfUZLA3vVp2oT2WNjFTcEDVVlSLt/W8+hUyDDONZoyKs+0v3kz6Z5Ya0JWXUBmhgPLF2g3ts+2qi9XBAjugcnQGiN5814yzLl9cGtO6P8uzXIOw4HpX6dCSNguYbcxdCg21CL4848BHlI1RZRIf93dE++y0o7PQyiu7pTEdzd9docNUR+1W2enTuSwW0vLhFyAByo3vc0jB2HDL7IRPEcplfD5TV1mUiWWFz5szBj370I7z0pS91PdNZ/Gy7/Nm6eqTnzZuH5z//+W4966keK7rHHm+s2z5RzZZ+SUBvqKgOS83wQOZEWvfQhiuVJuAHP7oUj82fj4996N3I5/WQT72d6qHlvoqoa0Q7RcnoCyUaAj6wbginvvm9uPvRx3HBuR/Dpd/+Nu5dtA4nnfACjG/vwGve8hbssfteiKs1lKbtibe871044cTjMGlSEesoZB97bAH6e4cQVnxMGj8dL3zR8agzf69889nYd++9sHThwwgoah99fCHW9ffhKP6+k1vHYe8ZE7Fs6eP4z89+DnfcPx9nnPlezNxlP2Z3mHkHhoZHcPu9D+DIF70Y737rWfjSef8Prz31BHWu8zxU/weoVkLMnD4V1/7tFixa9Bi+953PY7epExDWWHfHrJ15gcqs64fW9uDhRx/GkyvXIs/7b6jaz8vY4L3o41/f8V6c9aY34VgK+SptNr0zrQnWusbvjk+c+0mcc85bMXPGTPS5CdF45dle6B52o8HQgqNPfSXe9dYz8a+vOhHTWjtQH2hgl9m7oW9gCOed9xncfPNtOIVi/vn778W99SCDv53aLIp5l568+k3dD2nsSJi62oaRlAs0G7VWVIhZiuXE/NsXYdkT61AutMLNrMhS7tsw72eEa6NYcWfflx4eGsbQkD6e4FowbsuGtOnaW61pbAF4GzVkgHKZGkp6Vl9Epb+BdcsHpS+baKNGSaRr2zbqidHH6vQAgeeluisI3SAbCWnJXM3FXfcnwJ94PNr2eTdKs85GI38k+mozMNQYh0o0AUPhePRjGnrj3RF2vgLj9v8wWnd9FZJgAtNI+3syp57wURu2eS0dKvNNZxg7Emlbl4pZMVYYq3dZy2xYdhZ3//33x+WXX46LL74YL3vZy7DHHnu4nmf1XM+aNQunnHIKvvzlL+Pqq6/GscfqVYs0vYzMn4nqbLlx+PbI6FWQh06L9FUXnXNWOxUwbtwszN59NtooXptym5voc8Ois2skG1CPACXRY3zuk5/Ex//9ffjpf/8Cjy1ehrauiZjW2YpkYA2GVq/Ahed/Bfc9+ADr0E6E+ZJ711iNy399/au47LLfYueZs1Ds7GBYWUoRg/29TLWCi776BVx3+z3YeY+5yPGemDl9CvbZb1+87o1nYb8D5qJn7Rocts9cnPjiF+NTn/0C3nXOvzKNGGEYux7fVgr5ffefg1v/8it8/dvfwkf/46O46o/Xuf6dxHVS0FPJUywXMHvOPth1151Q1CxfRHNg5MMQbcUAV/zmcvzn589HuWUiJk+eQg3so87r4B5P6LL5eujAI0dV2rypdabPcSW04yq1ENXBAd3gvHa6mrynmW4ixe26nHhNS7rSjBI2UJRtXR1Eb38/z3sOTjj+BLz/Y/+Bz3/5PI0DGEUPRtLfbqw1mK4bOw7pnWNsk6ioqlBrmYw+EmPlMhjjkTtXuqeLASsnV83GmqSCm62A/6+okVKjnhkPGsrWu46NSpQK6XQ7r7kud9NvGM8Vff5E82MlesrN8lr0CzSpCujrrqExoAZbPdcqv2y0t4uam+dB49CXcajJH9yrKnIBw2QgpsEVXoMqpgAtRyOY/VbkD/wgcnu/E8Vd3oi2aa9AaeZLGH4m2vf7ONr2/hzQ/mok8QxeTwmBCo2xAIUkjxydx7TSz2+pXtxoSLeVY2MHRoJZw7LV7mXiWcusN3njpXr0zj77bPzmN7/Br3/9ayeutZT7n//5H3z4wx9GuUxR1iQTyFpmaYwV7mOPK7f9kl4Ht6BTne6GaQvXXa11PWJMjQxdCicRNUGEE9Lp/tquEYdx0uDfCLl8EfseeiAu+v7FeOMbX49Lfv1HnPe5z+PE/fbEPrN3wvQJZVz05c/hhjvuQVjuolgNmW56vBNPOQ4jA6vw/g+8B7c/+CTK4yehMVLB7vvsjeP23x0//q8v4rK/3oX3fvCjeN4+O+Fjn/gE3v3ud+Hsfz0LK1bN182AetKFffbaA6j24YG772S6OUQUt0HUQLl1nEt7zqQQH3zv+9w7x9P32MM9Iw6b5x5odm6eY71ac2OVklAil7mLPAQx20QK24OPPBS7Hbg3vvi5L+KKX/4GfknCX+QQslFU55LQYHh9XszPMf2A6SpcF5JtqrrDc2wbPOZN4ZqdW68UxX4DeTdaCaglBTS4rSMYRL3G/OQ7MGfv/VDMxbjr5hswxOScBOfv5dLm8fQ3bcb0uzmPkjJ2ELwTzniXq7WumXeBCzC2MVTZsnFileqKs977W3pnN77+0V+j1uMjz9KdC2LWHwGCoIiw+YF74+lRY+4af1a8qhwLxQL23X8/lFpK3KZq1BWbtL6Mm3EN47mge4j3mh83aEDImMpRRFbROiPCi94wF50zy7zVaowmUThGBG7LyO6gFeJKj/ujFZUvnh+9DT+hgSKjUbN16525Gq2uAUUkI4wzxKgqi210493SfT5LaTGu+0YoDSOXuCvPqVdkto5byNDSRreynVxbw3gGjBWvmV+vnGRt2sjISPoKCsOzsLH7FAr6pFJTDDaRSK7XU2Eigaz9sk9syY1NX3Hl1zKLuz2TXjVVNZJfEs7p+bq+EFf/SSan2zz3qcAm2chCn/twFwlofTW6QaHps00IdN2iYSxZtBwDQyHa2juw824zmRZbkqiGpU+uRPdQHTN33xWNsIrVq9Zi9112QRvVpJf0YNHjazBczaN14gQMDw5j9vQZaOkIsGrlk1ixdgQzd94NkzpbMbBuORat6EbYyKGY9zFzQg1vf9v7sWywHWe/5V9w56134Oc/vQK/+O2PcNC++2D5ugHstduuaOGprFv1JJatHkbLhEmYttM0lHhKvu4jv4YeHqd3XR1TdtsHpRLvj1AjKj3UKquwbOkydE3ZA5PGdWHN8qVYvWY5xk+YCJ4OWsZNwISWBCsWLUDn1DmYML4Dq5c9iYGBGHvuuRvWrFmBteuGscec3XlvVfDwopVo7+jErIntmP/kchRaWjBrajseX7QKyLfzvKdgsG8V1nYvxMyZnXj/u87DLQ+uwFvf/m9YMP8+/PyXl+OLF3wfZ738BFD68wfhdU/yTkjTWnR2uK+n4vo9+N/Yvjnx1e92SxPT2zKqb+nSjh0NjKSJHQW47scP4affuAbtuUncoKe9IQu3IrKYs4DbA7OnRvWf6nY17Grw1aOvmbwbUQNz9pqDqVOnIBrt5WdcLU1MG1uASGWTxlHeayCPAiIaK1WWa79rGCectRcm79HFWy393EcqL7cDXOsjc6/RLEtV+GEfgyiU9V1Tffc0ocGip/+xerm4DFSXFem4dL0CJOLONCjhK26D27hOA8ehB4iuR4f7u08E6jMtelixHl159ZGkyIC18mzsOGRCORO0tVoNfX19mDhxovuixZIlS1yvtbZlIlriOBPZQn6FZX6R7SMUJoFdLBax9957o7293YWLTFCPZbttU3W5nGDWe7uq39Lr4+o/h2p3Db9meLK+Zz99X5q/kadvM3OrXjOjSPb8dFYcX6Pmkho3rN8nZp0W8fdxYrsZluIy4X47+Xz3aS09dBxLwn0bbnSjgwdNZPtoIrAxDK1+GO995/vwo1//mWs6Sgl77nsQfnnZD3DA3nNcHOVX4tjXd5ybaOI0N/eFqmqw3ndPE8rpG0306hmpQnLuYWnz4iihDU+EqN5WO5DmU1+t0SzeqZ97Ng+pTpCQbWezVeA2XrXmvdlQu+vq/Q33bww9jg+e8wl854fz3KHF7nMPxkU/ugQvPGx/5orXw/1wTduaPj0kcQ8I9Pttr/ewMYqJ6e0B1R+q4HKRm80wJwN8KMZF//E/uP/6pWgJxrtKIaYxqjcFVaz1V1X1hqTraaWgnli36kifnvIYLo4MeC55xyQ0YtOqQ4Z9RtOwdXE3JH3qKtJt6cy6zuPWXaLNY6cyQQ2Jlmm+04Ow4neVk5xytP7Ibo3BGiXl4hM35Ib/VF2mf7WN+6gBaSYzmi82aO4cGaBDuEZGjRB3C/XODaNMmz4Nu++5O6+nngQrnEsa/OvP7R+NcqjMNVdJevnGZsAFkE2FjWXjTG8qzlOjc86uYQrz5n5+9Qrq+rqr6SK568MV/RZjj5NtX38OaZ7S+5DOHcQFpf6xKI7bT/50NUXxRlccWlOo4gS8KVw2N05vKyB02dZ3N2vIUfx5SUlfe0Kl0IOTzt4bM+ZO5D2pG1wGLRvs0bKwLZJef9kcnlflcimi+iDLWw3+8CJgYDHiRh11XoMkL6OnilxD9xTrOIlmXifNDxHz99QQST1ggB+xGI/QGKpyW57LLh6ABZhpejQIc6WJCDpm0tabzv0n0nXSFZq1lnp55FO9w7S21cv6LBhbYkb9zpP+RiL1pTXzBjtsrbgbq+l3bO0Z/ueiti57gLxy5Ur09PTgvvvuw6233opKpYLly5e7Hup0Iqz1ZEJ6LGm7mfYwy0lgZ8I4E+sS6V1dXW5iste85jVOYGdkaW7PYlr2U8x63mf94z4NxTB1ZqY1kKyV4TRq0ta8c7WFopH1nIZFa80NBK9ThOo9Yb0DHLBtC3mtmZyGPNPnOlEKvsQmU1FdGKo+VJvLFCSgPV53eRkv4e8Ss13RRxEkHPXqoCbv0vcWfI3uiVinUv3G3Fe1ZU4PdvWgk8frWbkMv/ndX9A/OAK/dRJOOv1U7L0T2yvWxbFf4jnqBNP7InKvy+neYJJ0Wqqq8WnDykaIkvQdcTmF6LwDRWjoOtFxg4ZgB3rYymDPPWzl1eD5OQ2si8PwOrWxHjjkwgZiiviIcXwaARLArudfDxhkJGoXnqsOoeuAQHI+h5A/iMfwgTVLcPWVV2N5Tx+SYjtecNIpOHTOLHcYHcd3ho/6pJk3pu7ONRtd5ZyxPWNienugWWnEQZ1eiekyKotDnPdvP8LgyhqKfhs364mZeq1VzF1RZ6WTChgnQNwfCSBWRrUIjQor8YAVICsGfS6mpTVCPldAXd+gCXKsKFjBxBErJxr8ajDrNG79AiteVkAyYn2mEykuK3xWtqq0aOq6Ss29G6kKmRVUxAor5NKP1TjLIOa+gebd5ZkwT4HfgaThc1lxTy+9mDWj3mdhuiErWy9q8PiazVxPx/OoMU8JGxANBdUg2IjHbqj+Z2NQlIAKWsHTQ5HXAtxXjUKSZ/4bbBBYafp+O+ohjfY8D+aGcbuq0lX0MgAkXto72rHvfvsgl+e5qUFRxcvteiLMCC7+PwrJCE2z4SS/Wl3X68bzcgKiznNXfpVZvRMqX4NOeVJlzhD3O8tpoXDXXDqX/s2MpGyfNDQl2zc9hsSuhIeexIZqmPkv4PUpuCTz7neNeE/Kr8Yrx+ukvOvzRLybGK7fUvuwued23aPapt9XUjeImk+YeU7KqssFGyfPNbZuA8P1zit3YgSlzbuLwcoXj0tiiTDu7xpT/v6NnO5FH6V6mcfivZHj9XHXZOtB11Nn68tIcaMd8jQagEF/DU4+ey523n+K264z1jwIOlvdFVsXabnZ2Ihw9oXLqn5BGR6MpzD+BvHQEvj5B9Doux0jK+5kGV6LgMKa6pplndsppnnTI8/6gBUA92RCut+56oqqroLrftD9oR5uXTveDywLiu/0NDPgF0qoem0odu6L8vQXAW2HccOurBdUX9V4/+oBBu/N1CbahtE1Tst19ju4Ik+aNq07x3SLjFfVubyqvGYaKsri6yLJkMx21N2mPQJdTP3E2nkrukbKku4q/XXjNlS23YfJVS8oRpr/Dcr8VpT/fzZZL/O6devwyCOP4C9/+QsuueQSLFrU/HzRPwj1Tp955pn4whe+gPHjx/P+5H2rssrfbftGd6tqcp5n8550tSK9+ppD2kvLFT1UlTDT6BrVfbTT5NPVybFUIqrRp3aCdhfbYq/B9o7C0ZValxaPEbNNZFlOxR5tJ/7TsVR15ljes7rB6Upde1USDFd7lPp5RJV71o9ubh5f9YVywGNx54jCP+3vbVEy66HtxT9MUg8M0iT0wFi5UDL8T1RyBcumE6BaZx3MzCjHI3qPmfaDvnUtu8cVax2a5+C6cSLaIRqp5KXzbLg03XkoibT91zvXNdcj7qGoS8mDhzonHtNdDXcuhGm5BwzMoOyUBsP1YIEWDTcyT0+LrqgOLKe/Oo9musZ2TSamg9lzDztXnrNec5oLMLZBmhUDiz4W3T2MW/70APwGq05WsOl2VkusGCUmZEy44u7CWBGxYpEQiWg8TdqpFXscMR6T9ixg+l5dmLJLBxq9DUQjqlSKLj0386EqPVZgPhWQFxapjVjxUMQEgcQeZZar23i8QE86WRmxcnJDavhPjaSrzHjUWN8liHLOQMtRXLsnk+7JKdOkeJYQ81Fz2wN9K5uVc0QhrFA/z7zoNPg3TA9Ica08yiDmBorMUOeomcx5nnWmm1DoKy+q9oYrFVSqfSgXCzwO0+I+OYrrKFYDIMMyrRSF/K5N4X7jxo1HscS8uGOu3/6PRL+bfj9V0MpD+hvqt1W4zlG/vypv5sM1XGqA06p9FF2UzDlU0dNR8CZ6lK2UJUjotJ8bAeD8Oobb3PSnqbqGS40qr6320wMJ99CjGcfdV80GLifDXPnkVvfQhk7noPe9dD7aS8dI+Ju5BwZ66EKf/isP6VKJ696j3+Vb55/FUxo6H563G+bLq5HwHmL+UjEdI8zrjgMFk843pKDWfeQSpttK0G/sfluVovS6a+h33RvG7gdOQufUNp63i+jO2d0L7ry3JlwGyZjrqp+uuep6nXjPaNUZT/XVQO1hDC67CvUVv0dL7V7kKst5d6+j62eZ7qMx0498MkDXz3uM614vw/qQo7/Apfx5pGF5DKKQDLr4BYV562iMrUOBLojWwK8vR31oKap9y1EolOG1TOet0+F6SNysuO5W0vV12d0m0Sms/xXSu1zo0rttLDaj2+lRPauKWr9NoBl7iC5BGictm6lP9UFzg8Ka4VsL7tz0jxlOazE5ho7Np7sR04DsntzRyQSshmAvWLAA1157Lc4991wnrEXai/iPcRpOftddd7lh5CeccIKbsMy1rc3jbp9kJUsFsXmOXGgEnMSb611V+zp6F+t6aB/KR9ZRWlOtr7ZNvbYKC9Wuci2va0ZRqP0014SbyFGdCa6gp/u7nlRG0HBxpZPGpeNSo508GW3NcHd0xnP2B/PqfhJXScqvvKjjQt0l2o8pMI7Kn2wsHpx+LdROp2cQcd/UTkjrlbQN01J/FMN5FNFtaVDcSgcHTMNZP7Irm3l014ltvPKdzs7tEnTHUT5d7pQBXre4WaHlJKYZop2btRnjNo+rnRTgbKt0u+sR1x6JbJXsao1hdNWllHodadrG9s+l865yy63NEjM2h2Y5V8FNq0Xg4YceQbVaZ12hilphY39i+lkBukpR+1FUSFgkFLIj9V4cdMJM/Nu3T8W7vvkavOPrr8A7v/MyTJu5M0YGWFnHddQrw6wcazTuR7hU5VZGlM9jqDFEMV1DNa6hUqvCY401HPbSDaMe1VGNFKYeyxgjNIRHvH5UohE0GjWKW8pCNgphles1iuXQo+ApuKeRCYbYsFZRZ7rDIbezQgvyQCPux3BjAJVGnXGKiAOJYeaxyuPWh5h+BerE0gf7GzzPKvOeBFWea4XpVDBEI/7k1x+Ok155EOqNChsiim1vCCEN8IBibLRyHYMa9nq9gaGhofSBQBrKy8kDuQr7H01aNasBcsOv+E8NoNbTR7X6XdmguF5rNpoU1TGFMqWka4RinnPqXJ8gnR508NrpnSz14jKOE+2uwda1V0OYNug6O+3l/C5McXl/6VhqmHWfuZ5i3RNp3lzPuYubCkI5NcrKcNrAqWeb+eG9J+d6nl26jKcwjTrg8VJ5rf3lzzedZglVWKI2121L31dyR27+HM7Hw9GpwWX66cOjuus1dyMpNvE7G/8geKn1qTnndTct75WohqT+MKrr/oDK6usogimi+bvkeGvJrhk1bkYd73EZRc31NM7/4nSLqtNEjgUmT7FYyq9DXL0ZA4t/imjwbt1NNNb0kIf3clDhDrS4tmFcGXLlVuYgr7kKhO51lgPVHTI/NZzTXSKVR16XgBVmnuWZm93+MrpVnl3ZYjrpP+1AJ9tYS/2cW43TgzN5eF+x7VO+07avaWQT1U2q+1RnuLrThRpq29QrLUH72GOP4fzzz3c91Wrn/tGCNuuB/sUvfoHLLrvM+RWWhW+f6Jrq/HgHytu8xDkaN4luTOK5eR/0TrXKIsWdc/SP3UUr7n+6T47rblSTRtzRrnJfHnHFQEPDC7SF+DuramMhUA3Bo7kyoEMqBZUNPZZ3gdBoNzmWF251x3DlS2VIdQHDaKPJvvI1Ai0ucgsrBj0QD2q0oyKmFdAuZP0Ru1SZF1kjDEmTcYfRcHRnFwj1fMeqjZm2OmaYXJtXYj5L7hz0pEF5ZNL0SsTLBkhf8VF+9F9ooRw7n2v/6676z3FVozRdUtymThrFVd+67GAJ7lgPE5kfPWDUtfJYDlSPNtiIuJFjaeLr3RieZpOxA7A911g7Biy1zWrDsWLpKjQqqo740zYD9SRP6ImgnsyxmmDFwEqDlWAqwNJKakRDnOn57Xf/hHPf9A2cd/aP8ciKbuR2ZtQJPYimUnhPb6AwIULVq6GfInckGEbn5DpaxvWjbXKDS4o3HqQwIUTrjBrK00cQtFLE1muoMflgfAX5SUPomh6ic9I6thErUE16URiXR34KhfSUOnPex9z0Id9eR9DFLI1nwzK1gty4Bip+L4qTQ7RNGkGxjQKejccQDal6G8958iDap7MBKg24nnK/i+fdzvNtoTgfz+akfQR1fwjlqRFOP/swnPCqA9A+MUIjRwNaTzxj9aRqaPLfFwsZFVEUu/fG1KhoPbvm/2h0HLZDDv3WchFren1CSWvKSeB68tU7zDW1gG4vthr8fVNhywaJgjft0dX5MRU2IPCrXOrdrZj7svlL0sYu4DmqCVbvsYZw695xfufS5lWHcI2OM8zVMLMxZEbdcGw2YlkunIh1jZUEbMjtDefS8LQhk63vaXg3xb0aazXw7rmAHhzIuRynBr7uZyf42ao6p4PoSErECfjs90tzoCbc0/B3bsvEQXpd3I7GP5r0Z0i9rtzobuFvEVYRDT+McO21aA2epLlXSe9z/jTux6fH/aSjP9OYhJ4h6izRYBrdP15O9yTFehyhTWV+6A401twCNNY6Y0t3mRPU2wHu6rlCw+ulcsYyKyfTWA8vCwzXtdYkQBoM5BV5bQrpAyqVf1c1aH/3W+mfrgsDWUcoDTUUrgzqejWXz8Sv5XPxa7kpv349DY3VecvxFBki45iGMO8j5Vp3js4pi7N5d9L2j9q266+/HmvXrnXrWQ/xP5JMyAt9TksPqxXmRrBs9+gcs/NMl86qcBUe22SK2ZhqVc8gdQ+rleWlScunous6MdynAMzu6ag+hIHu5ejr7cHa3rXo7h/ACMWsXpdxaStpV6mqDKtUpG2rS4+wRHFFKSmq6g2FNXOnh96ugmZKDFAvtrMNlCZ/Qo+/o8RtPapgYHAF+mnzNZiWlxoP3Evlk2m4FLUudMQ0TXcQurQeHkajvg59a/vR29PnJsMbrrmXxJiWhranedMDAjdMu5lJpZaeldLTEXju4Uh6Heq0O5R/2jjZq47KmBZ6wJ/VcnLpCfIacaOum2K56IbxFNg709syzcpHIkXFPakE+Or7LsNjN61GZ7HM+iDvxIMMjrQ3WrH07iirSReuBFhNRHkMDg/jhHMOwqvfczB+d9GfcNf1DyCsd2LpqgRn/uvzcfRxu6BaLWHSrABrlw7h0q9cjQcfW4Yz3vJinHb6Xq4iqtA4biyKcdWv7sLpbz8a7TsFrrf5sRuX4Yf/9Vd0jBuPt37iBZixZxdqPTUkLTH+8L1b8NA9q/Hm978c0+eWWYGGuP1XD+CH3/8Nzn7va7H/obMwUI8wbbcSVj7WixWL1uKwY/dSPzhumjcfP/3utdjjiP3xhncdi53nUIiNRLj5dw/h0u9ejde9+yXY7wjmewCYvlcJq+f3YN4Pb8CxrzgQB754FjDI0x8CvvHxy/HI3atR9ss0NFnJ6gnlJmrOKGxg0uSJ2HufPZ0Wc+9SM242LOofBxsL1fx6Wi0DUhW7E/xyqfEr3M/petgUXb+zkKGik8lOiKHO+JRTY6FGlSm5ByvOyyhpuusDXILN/Yj8uofYMEkkp6JHToPPKZC4X6iJTYiTtmy4U9HMey1OwzUJiMLS4/vpk223jdc/GGZcHtsJfx5Tx2XaOoY7NNNUQ5/GUUAquhSemc3NZpfhOj6PxgZdTXme97ry7IaUb2UGm3voxSw5E0mNO1cbDBvy1uDkN83FzgdM4XadhwwBPdBQ3NQQ3Xpo3iPu3twQXW433F8PX9zImV5UF54HrPwef6NhFLSLbC33m/L3c5ajRhLwjLmv7wqlXHaM/x0NC3RGZ4PHdH6mpVuOXk31NuyfjJYDPoeg/UAanJEzYN2kQFvddX0WZLc3T1i1RrrKUhCzHPIa6/fQxDy67PXaAKqNBlraxqc2c/PlRj3fktkqUz7t+SX6CfhH9+HWgeqGBPWBQXjFEvIlfb4w3aI7RaeinLrHiArIsr21ZH8rQROP6f1lCWohUfuPRt+qVi+42tLW1lbce++92H333Ztbt1N0b7oGSxVR1j7zxlSnBm9WjezzfA2x12zn+vIAZKawVmrewwqQzcFyrbpUEzJq1E8h8PH4zX/Ey171eizsGUK9UUe5cyp+evk8vPJFR7uyoLk43BcPlAmNJuOhlRPVAiHzo5qi6B6+M7baXeYzFfJsOxnDddLQyeZJv3TCclfpw/33L8L4qbMxe9dJeOCBG3DGS8/AOeedj7e98V8YWw/juZ+reDVLuUbD6UyIq5u40HWgR3lhRcN9+jDv0h/i7e/7Bvr7e3i6FZx8ymtx3pc+g4P22531E69RroBIp+P2p+OfiJah9g4ye4YF/rbb/ojXnvVhnPfZL+Gs17yEx1EHQmprpHaebARGZgLKi8Jlt7jfR4Ye112T5HyGsSHZO9OuXBrbNqw6WMgDDK6pY7Cv7oYLOeGxQdFPxU8tJ+O0xth6F5nGIw2rXNSClno7/IbeUQFe8c6T8LlffAgf//zZGD8u774k07VnGxrRcjx470OYsk87jj91f+x16Dgcf/beuOuh+3DHLXehdXoLlqxcilxxBE8sfxhXzLsGi57oxj4nzcLeh07Bi151CLpm5/H7P1yNwbiOIB9gTTyAV73/BEyYneCq3/8JC5csxfPPOgj7nbIf+ks5dOyjTyWsxUOPrMROh07CQS/eA3fd8SDCoo9DTtkDex44Hq86+0BMmeXjj7/5Mx5e9jiOPnN/HHbMHARtISbuTYHtrcMD9zyMaQdNxDEvnINbbrsDQ0MNDKzrxV+vugFru/vZqJd4hVjBy/BuXrG/g9cmDEM0aHSyyWO85hX+B9ewMhTTal5VvCp2HpkNjuuVEWoHXG1PpxZEoltPb+WcAKfAdHF1ZpnLkJ9psrFzw8LleBwNlVy/njamo+t6cu3So+Mh3URiekjTFPtCV0fNs3oC5WNTz0Opd1gzaDbFN8MVM33QowawWR25NNI0JYtTQZye/eiSx9Y1GXVslAN9g9iJe8kk7cur5X5PZpJpu/e83QF4HHesf/APZ4yinqbMNneTgznjRXMP8DerUUhro346/TaaOIz3iX4f3QnOKHLQo/02A3crqfuVyOB0vdT67Rmujoek1ock6uExNCBRdeaoubrtotOV0TyKhkEG7p97DUTX2tUTacmurlyGgYcXIOzpY3ugh3Daxt14fdSplJZTXhcZlq7c6Bqlbc7W4Zgn5mt45WrUliyhvU5RHY7wNDWKxtU8Lsfu9lP2dU/o8oy9RDswWS/wtGnTsHr1auf/vxjiLdSWZj3Tw8PDrn0V23PPtJrq9Ox0I4r1N6Mrmu5OjfDna3+OL3/hq3jg8cXu0bCrCxVJcV3Flj4g03w32bD4aHAd1qxehxee/BJ8+EMfwTnnvAczd9bXC5q1ml6TcanRqNPDbYamj9NURgLn0verGabRi4xLC9AdJ52uKxXS2sXP6YFnHsPrFuLVp5+Gi395nUtnxtQZeM/73olD993HHUm1TzPjRJOUpQ/807C0bpK3zmh6PS89WoihdWsxwvvj9WefhY/yPO6+6Wp85OP/idVV2q0U0tpHQ7fdmz8uLaVWVOrcpgpeIT5m7DwN73rvv2H/fffkRVS48q2d0iia9jTtjXdnl+6mMKbkMpr+d045G+s24Gk3Gts76X1jbJtkJTz9g+413RgZqiJQZTHK+tKtHjr1zGkm5AYNWRmOeiLnJzVWPRXWL7EzPP7yg+vxnbMvwQ8+eQUa3R7KpfTzCfPO/x9cdtF1GO5nldhOkRoOoTFSxbgpXZiw63hnDF/5h1vw4KLFqEWUphTDbqZF1km5Fp8V4wgrwQDTdpqKlq4iHr/1cSxd1I1pO3exQaBh5weoDFYw1D+MllaNz+ZhB6r45Xd/hSsuvdv1Wt1zw8M4/5O/wIJ716LQmsfc/aZh6vQ8woaeVPqoDtYwNDCM1ryuScN9KuxX3/stfvr9PyDS65C5Bq7+3W0YWF3H6qUrcPFXf4bVyyoo5NpYKesTDqqk0+u5MTIuNElLrZbOGC1co/+PrjjZuI3Nker3tH/abVqfX+ZP7wTHzJMXl2kIs+GK2FSp0aTg1XtMgSYrS9T7xustUaNptGkk60GL3h3XapwL+btp9u2ES8pZ7hNSmOs95TSOPsVGseqz2YoKrilU2m7SMSeYmV7cgGbR1KgHVTPu/S3Xvkn4ukxznX7GUa944uI1h9jHbNLdawgy9tnYUgD4FOCuqaeBr9m59WqCeio14VygnjYnHngA10rTyNCQdR4wdrO861wZps90BBXa3TVu11Cxf/QPtyPi7srUO4b1hnlz6RaUOmn1wPuUv4W7+XgfaGIE/mYaPZDd+65H0f22mwnvC/cwhklrWGLCulGvuLhRAO4+ZL2hrwRwKaOM0Xi8bfy+UEHj+YT6aoHORdcunVyA58YyL8NRF3RkAJX770P04BN48ke/Qu+t96Q2tCZiVHFUY8Ddsr6z9CJmD2ldyNYDf7x8Pkbf9Tfir//+UQzffBsw1Mtssh4K+fvzVtKlcH1y+t3dRTFEVjbVlmWiTP7/K0GbDScfK+D/L4T8VgcvtzttXod169bgnPd9HB/9+IfxqU9/GX3DFVc3uYHIbMv1vec0Mku0E8iC26I67bUc3vi29+DLX/kSvvCZT2D/PWZTlH8G57zznRjgfn+89iq8951vRU/3OiyYPx9vO+uNOP6Fx+Njn/0qVgxW1VpjyYL78N5/ewuOP/4E/PCyK1GtR/iP938AF15woTvufTddhTecdQZuu+denP+Jr9LmGsDPL/4c3vHRr4NJoLKuG7XelbjwB/+Nt7/nXKweUsnzceHnz8UHzv0U+qIIl//oJzjl+BfilNNfist+f4Oe3fHIvAjugZ3q4xqmz5iMT5/3aXzx61/FrKlz3BdXglwOA72L8PH3v5n5fiHe+vZzsGb5cvzh1z/HG97xQTywaoQJ+bjsuxfj0x94J9b0dGP1ugpW99EA5LV98K4bcdaZr3L7fuqrF9F2BH53yUU4+23vxNpqA8NrV+Ccc96Hb/38MmUZf/jtH/FvbzoHK1d2u1pPdar+Of//URkxtn7SmtPYNlE5zhwZGhxGo0KhpFm2mz+t68WUcUUkPtzMinLcnlYJEkEUYLm6exCpvYb6hrB25ToMjlCUllrcu8ISyrUeH63RVISqF2mY5ZleUglRLKfDhX5+wWV4bNEavPSs12G/o+dghIKqd3jIWWMRha2OGI2E6GhrxxO3P4krf3Q9hlfHzDONW1o7PQM9+NuNN+GSb/4Ed91wO8aVafhW9Z6y+oxLLg8DawZQqxTQ0Ke6WJH1DfZQ4IaIwgiretbhhr/dge9/9ee4786HkNes240E9eEGGg2ehzprabR3FltR5BXqnNKFY058HiZ0dlAgV9KZvHUBnrIhp5hkIxDpkyv/l/D3dfaf87oMOp+UiMxjDZmVuA4pcCONPPD1ThDDeB/8f/auA0CKIu2+yTObYZcl5xwEJAsoigFzxJzTmXM8Tz3PnDPmgGJWzFlUBARJIjnnuDnvTp7/veqZZUXvTvTufoF+uzVdXV1VXVVd9dX3qqqrnSIOIq0Mos+IxbRjKDsU9QHRSBwel96lJuE2S2DVQZMks76YXdNNvYmazlrXHSTVTpfiojvPg9o11OXjfaikRsKoCUVQp+FlkmLtjG7IrzY5oy3GTlD3TzB8SBvCkeyKRHlFvrWWlHmIaUmvg0oDO8JYWLt48p5Mm953dvL5W4+H6ZSblonF3HRTWSj9fNZR5jXhZ/h0ptmDcIgdsksj7Swd3huuKOri5aiLlvN2Se3axn8Yeh4y/xqqt6nfeqgOsn5ohYM2odNR9TZV963H9e/j/hms27DyU1bpFQieRHkPDRTpi1gaFDKknRJKitx2xv4nhWQ+88LyjFMwG3GlsmOz1QZu0dpq1K1fhwoqwlWTf8CMW27HrMcfRXDufOafbSZRy3ZLIU+5ihDlQUSGjY/tm4KUIoJHtk9z/mcx0SAyvC5kUalf/vJr+OiMv2D5A48gumw5r1n9l+nG2E9o4NC8WVlfsWwIIrANycH/mkzvesTkV6SNnFgOIdbpYFADvkAtibQ2+pLWloizbfO6Q7toaaCQf2rjCsMf86WRGInv6UefCr+/MUYedAxbdAy7d2mJV19+Brffdx/+esdDqKMeVFeyAeedfgYm/TAdNdXVeOrx5/HQg0+jfNMKXPyXCzDu7fewatVyPP3cc1i2bBWmfvoZZnw/3aSxYN0qvPrqeKzcVIm6csoMNq7ysi0oLCpHyaaNeOWZpzF/6RKm04lnxjyAhctWorioBGPHPE99rxJvjn8dl197DUrLy7Fu9WpcQhL87eSZ0FSGVQ0SSMsIYM3yxejZoSMaNWqKoqgLV1x6MbLilbjo/PPw2ttfoJo66hefvYerr7kMUeoU77zyDiZ8+jnDR/DUM89iycIFCFPevfDC61i8ci0KVs7Eheech5lzFqKKuumj9zyJJx99jnWQaRs3DotWFWHlnFl47NHHMG7cq9T3avH2+x9gyrR5CFAXNmhQT3fJQR8bvwr701g7A4zGCaxduAlzvl0NV9hvPieg3QepQ/KaFCSLhGlWUaTW0C+6S6HUDHUoGEXHQS3QY0hzdB3aBSNOGYoRJ++OjUtq0LhVOtr3boyZby0kYUvHnqO7IbQpjKUrVmDgqP6Y+dVsLJ+xHNUVDgrMBNq2a4lug/LQq3dHtG6RZ3qBBVOXo0XLpvBkRjDxo6koWl2FWLkTq9aUwxVIR78RbbHbwF4Ysld/DO43ACtmbEHnjq3RsnMTfPXlEnjTcrHXwe1RvLwYk6auwv6jh6JVywx88c5UFFZWYcA+u6HvkB7YY0Q/DOnXD8tmFqBZz6Zo1zUf099fzM4oDaOO7Y3KlWWY8t1c7D64P9oObIaBw/pg+eSV2FJQDK9Xgwua2f1nQpJUlu55TXLhTwvQn7TTbQjBfwHmEdJYG29ZLsbNdLCa3aPFrU8oBRF21aIuUgO9G2U+JUajNDrdIpoMRXId12AKjw4STk0ImkipZPqpjOoblw52Wm6SW+2f7VK1od6pwROXZvGomWvmOcpOMhQPmc1GtDw7kJ2ODv3y0CQ7DSXFNezKoqTUWsbLOsjbiSArzbJrpakG073MgN4Rc8JnZsKCKEUkXsz7a+SdMTDtUc1KOwMMK+rNhGhGTUTIuJOEU6mI6N0tp5ag6f2ydCrMquEsEk/ArPDVZKfed/enudC6Rw6atc5EZWmdIeKaMf/TIFnn9GtSRYva8M8+jWXACyJLxvYnSv92QamPIlz6KZxVs6GVnlpeaG0oZa0mUHFoWX89TL218r5dMN5Z//msrZ3j46b+STYGE03gbzkMLm9b+tHKFJbnn6lO/A6w9EyTVZszw6pS/pRhFl/tps0Ird2A6Oy5WEJl+ccxTyK6cikaJULI8rPdhMpR9tOPqPjxJ1STbFfPmY0KndNU/TQblXPm0PyIStnpZozO5/5Guwn7B+w66ryBvYr2qpkzEVm3AYWzZqFk7hx4S4uw/rvp2PzjPMo1P7LatoLT56VM0KBemMWhts8CMfXQRgpjxowxG5D9L2eIG97r4osvRl4edYadGBJfW4tVluQJHfUaigarM7PS0bhxNprmd8RFl1yEbh1amb5aep36a5FpMxWi/ph2NW998qp0xXyMff0j9B0xCiNH9MeAwYMxbI8h6NKjBSoLVuLuO8cgmtkK77z1CuZ9+SYefnIs9j/8GOx3wN6YM385itcVond+Om5/bBwee2U8xj79IHr0bI+cjMaY+M7baNGhKw467CBsWr4M73w+HSefdynOPX4k3n79dRx34yN47s5LEStZjXfHj0fXA0/EAfsNw1QS58xGAdRGPXjjtY9xyw3nYPybL2H1+iqcdtbpaNWiJSZ88Qk6d++NvYcNYGmogGow+4dpmPDDUhy0395wR4LIbt8L1115GsrXz8HV196Fnr2H45hjjkFpWQG+IQE+7aKrsWHWNCSKV6JDj7Z4ZOyXOPvSS9GrbRbefO87jDriQGye8znGjH0fhx99MkbuvTemTpuDzYVrcM1fT8bn3/4If6Ap6tYux/IFC9kNRdFlt5Z46/2vse+hx+Pwg4ao8A2Xlmz9BVKPssEjtbHzI/VpLHsDsh0chs/Jwrb93Vsz8drd3yMQzoXbRaIi0mEkdxQuMgotlU3NUos/mRk7hU54SUAcyO3pRrNebnjCWlZLYkKzcm4J/FkxtG4fwPKJGxD2pqHV4HyEC0LI6+TF8dfshx+/mY9oZQTD9xuE1dM3Yewj49GpZzckPAmzAZkrEMXqNZtx2gWHIbdtANMn/4ROHdqjW7f2ePa2jzFt0mr0G9QB2flMHzOUKHdg+bxiNGnRCLnNHJg7dx3JYDZ2690EW1aXYdmKcnTu1xqNGvmx4qfVKKkpQJ9BPZCWrbWJJIC1LiybtQmNOuShUeMMEvOVqHP50L1fewQ3V2Lx0vVo1rkFWrYj3Qu6sHT2RlRVJeDxUJnU8inzvuYvhaXZOInO2oAsLz8PYU3RswPcXt1+e2GWqfIxWcMgItQ817JtPkQtgdY7zGFnFCFXNboNbI7mHQPUmkWm4whWxTB/ymYEaxJwu9NM3vRamtfLY4zEgqRbS68Vn2adPR4vQnV055208ZBbs4UkMTH25B7t9quZeRKOSMCFbqwHzZo7MG38OmTmNsaB57RDrDCC8S//iJpwDBna0M3lQXUsDE80AI/bg8pENXm8G85gHXLc+jxHOsmwD+WoQYcBXnTo04jPn/WPLL54YwhLfypBPORDNKy0BJmqOlN3nc50Jl3vcyudIT63GDxOks1YwLhAM9xkDyEt9fcxf3VhZOf4cOi5fcxGVx++OAc1xSwTbQjAEH8G7BwbkDXEtuWqFDdECLVLL4Zn43MkORa5bQiNm9Q7qTDMmeL87c9LPk0chojHEdWO3sl49bm2skQP5PT/G7xpB9IP657K/1f0pB0JItOajCZvZD6ZoUgUUSqj5WtWI7CpEOs+n4BNn32FsiVzEGD98bNA0pjxUhZKNCeAiJekU69aRNV/MD4WHSWfKTNjGKXpRXSSPKSeyL+zJ4P8bruOwi/srB/6NFC8vBKZGjikbNZOvxWU567MJmhzyMEYcO7p8AzeHUjTt+Y1+JZcx26jHj169MDixYsNsTUzoJJJ/0Wk7pE66t5du3ZNXt3ZoVak8k2WMSu03n92SXdL1LDP1wZkFuro7qMSIF1A/rTCRH2eIdQaFKKbxxnDwk9fxahjzsPDJICjRw0zYbWQ0FO9Chefczqe+GAO8jsOxqSPx2Lt5Jdx1Ok30lyIIQO7wx3IRrf2HUlG5+Dgk67AA2PfwgUnkXDOXIXG2fm4/KgDkdetB1548zW8+9RjOPu6R/DBlG+xR9NiDOy3Nw648EE8dOO52Dh3Eo478kiM+vszuOGs0bjt7EPx6cx5aNV9FEKVbrzzytW4+IIz8Nm0Ilxw4Tlomp0JX6ARBgwdhK5dOsAj/Qab8Oyj9+G2F2ZhMol2eM1i9Nxjb9z8wF9x/NGjsEeXvTFk8P44+JhD4U53ItCyBfbecx98PeYBvDb2WbTq3x8TlkYxecIbiK6YgP1P/Qf+ds8dyN04CSdffDdOOvsq9N2tIzwZmWjavhUOH9EP55x0Dn74cR2adWqHA6krzp/2DSrSMvHD0kq88Mo4HDKgK8tcOuDWDuJ/0UZs/LmR2oDMnpne4SHJajXopbNWYeHUjfAhk4LYUsbN+2ESTlQm9c60/swMjQSAwhk3CmOnG2VbKrB+fiE2kUBvWhjE2gU1CNUEUVNYiQ3ziyj7AwiT1KxYsAlbCsIYPLI/eg3Oo6DNRvOWeUhrRlK+IYppH87C0pnF2LI0hI0rKrB8wRb4Axk4/NihaNQmA7mNc9CsbR5caS6smLYaa34sRNGKamxcUIp188qwYXk17+XDlg2l2Li02OwuG6kIYuX8GlQWA5nedBSuKMOahUVwUyFyM10bl5UwbDk2LajA5mWliEWcKNlYh7ULC5hHJ2J1CWxYUouCzXF4PQFUFpVj/bwSrGU4pyNA41MPpdK0yuNXwY4rFjUz0xlZmez4tmr7/01xmvrutboYGUErC0wqDQMh2SUxDbpq0GdYe7Tv0xjrmO9li5ejcEspeQSJbZMAqqpq4fTGkNsygLpwFSKxGjRpl4GMfJYPw1bWBs23wH2Nwshp7Ucgy4uqYBBpeQ74G8VpDyO9cRq8jaJwZnvRb2QbtOyVjrriMAorqrB00ypsXFtAYhSDL5tlVSdVnop68xj8VHBD4VoEmruQzXriD7Ds9JmxiIudvRfVrlrstk9TdBzQHAu+XIb0HD967NsK5QVBbNhUjMwcN9KbRUG9GGAequu09C2B9DwPslvGEciOIxyqQpQELTuPtSKDx3yv+UxbiHnLbepFTr4P+e0bs647sGTuGkRrSbfNR4j/JEh2yvo1T5mWHXtm2qq3FqzU/hxxREq+gLvCmplOeZcvzUgb3xJitG2VZb+M5V9B4VSGqokyKi2n3h3We/Z0r0VT+FuMgMvThREnd5rfnhv8CWFyG7XKKU55VbxiMaoWzEXdnLmY/cRT2DT+fTiK1iOPpaGBJankKhgfD55gFOk1IXhr6+AN1sHHdhagPZ0mLWn8NHL7sxgrPbXwMK2ZlPXaNE0kQ5sTpTNj/lA1Spn/Zd9ORqiqBoEm+ZRP2XC4redtYyvsmen/FVhJjTRi3mXlQbPM5v1nI9stgajNEmPs50QwtSrM+HVp0J+h5ZVlJrte3ZK9ZO0y3PfiGxj/1jt49OEH8OATT6N7r90xb8IEPPfyu7j7mRcx54fZ+P7LD3HOWcfjx4WLMWPGTMz5cQG+nzILWa2a4sjDhuGnmT9izCOP4pFHxmDOonU44tCDGfdiPPna63juuRfww/dTsaW0AqPPPBUdm3vw1lvvYvybb2LWko3Ye0hvvPrsi+g4aB+MGjoQ3ngB7nvsHSxeOAennn8VDth3L8SDxfj4sylYOH8xZs2YjVnzl2Dk3sPRvnULZZ95qcZs3uPdrxbimNHHo0/fHpg35SuM//wrHHPS+XAUlmDqtO/wE9M/+fvvUBVz46ijDkOr9AieePhxfDV7CUYdcybOOmok1q2dhydffAeDh++FI/bZA5Mm/YCZc2bjxzlz8P33U5BHAr9P/+HwlBXikRefxeYqF+689xqESlbi0ec/QLd+I3DRZWehkVu7w6jQKVfNq3O06NEljzZ2TaRmpm0yvRPAauAOLJqxHEumbUbAmcXTGJXIuHk/TFMxZqdkGrNTo8KYo2a39EcFJO5GIKF5Qh4DDnjcCaT5SVQpuH00fmq77kQ64yFx8YuEpKGooAqxUAi1FRUo3lyGFVOK8MG46SgtDiEj008C5YWPxNXn95OEh1CypQbx6giqSqqxZU0hJr+6FJO/XAi/JwO+gIsKtQu+NBIGnxcxptvDo9Ptt/LgScDly0aCcSZcUaRRY8rwa+YuRLLkgtOThgBJcaa3EdPmI2l0w0F/HmqILqWfCnTA5UWYfh2eMMMzDgrHQCATURJSDTaqr9JyUEs4WuXUECqzKJXTJk3ykGnItNZkJa9Zh/8KLCLAFOk9YRJ+88zYwYpwaPZVy7+0YVitsxpte+UjLyeAOd8WYOnC9aitTqDH7p2w74k9UFdWh4675WDgAW2wZvky9B/eBp0HZyO9RRS9hrbBWhJvb7YfB5zSDU27BtCsdS5JdDr67NsG7fpkY/GKYvprh72OaovqSB3yWrGupPH+4RqE+Ih6DmmNLu3aIr9VOgYd2A3rF1ayyjlwzCX9qNxXIyPLhWGHdUEmSXHfge2QIDkvWc864cxGNZ9x665paJqXia/fWIT09ABa9cnD4rmrEI4Esf8x3dCiaxZadMpFr74dUVxSg8ZNM7H7sFZUAJwYOKIz/D4Sh9KNOPy4Aeg1vBXSs4EqKtg9BuTTX1ukZTqR1z7TvNKwbP4aJKo9VEg0O/UnQapzppGaJcvOQ6YFnVt5tBBHtPgruMtnmvZn1WvWbzPAR78pIs06pBU2EmEmNC81jOVfQWNNUYZXmzafhVES9E4ByXTC4UIw0RK+lvuRTHflJTf9a/2Hdd8dFsqjZJrLgVB1BVyREIq//Q4f//XvcK9eiXzKjgx6sua16JnlGtMDYHm79Uf5afbCd+nVCpVKAqKdqSFGRS+72XjwT2KUUqVRAy5eeOBnIt3ao4F1TBczeIhUlmHO5CmsD36022svOANalWKjIbYl0w3xnyINms1riFS8Ou4aZNooGgTz3aAoNNscN62S7pRNcX31gp28Sx0967IpJrkbuSgyrcD0LSLNMpVrJFiButoatO3YCa3atEPHTp0xfMhgLF+8AgOGj8RF552F5o0zUFNRgmEHHYlRhxxkds1OS09HbrNm6LXHQIwgCR42cAASkQj72GY475ILMWzQ7ujapbnRkTp26okzzzgJzTq3xZARe6Jts1Zo2qQ55bMfQw44AP369kQ0VIehe41A+3Zt0KplG4RjcbTbbQjOOPtE6ieZ6NWjCzq2aonSqhBymjRFyzYtcMDIvdEsL5f5Zt6oD9TVRODOaop99x6Gxpk+tG/fBJupc+457CCccsShZnA+6HYin2nUgMHwoYNpT4MnPQ1ZjVvh8gsuQesW2aiJVSESdWDksH3Qo/cgDBrQD1Vl5dRHspDToiV2HzIUA7t0Rov8XFSUVuCA/Udh9NGjkJ2fg7KqBI454WQM6duNKijL2Dwvq/zVS5mjeTBGkurM/ApbbTZ2ZtjLvHcSaFTSNFrqQh8+MwHjH5yBPF8bCtqo+b6mSKk2ldEyb1dM7w1SiaJwFtE2ny6iYLaUSCmY5KwSzo4whaaW/frMsiOHU5tBRUmIfLS7SCjDJLFpVPJDCMYLEIvVMh0ktM5MZLnTtf0U3F4v4nW8NwlrWOsNtdQwFEZtQp/lqoVby5lIjh0kvVrP6aKCqw3S4uwYYk7eJxKHj3kIu7VrmDoTdS4+diz0n4jAEWeaKMREJmqiIPEPwFUXZbq1XJukORpCzBumxse8syD03cFIjDn2+kmumZdwJTxmhj6DZNrN8oqQhPM+zLdZbivh2EAaWvYEIuEQevTqhuYtmzM+LYfmhW2Ug/809PwE7bVuza3xiWmZN/MqVTLOTjjoCqLcXYR9j+2Pbr0bYdOiClRWVaF4bQRrl1dj1PEdkdsuzSgy86asReGGchxwal9M/vQHEsuVOPuqk7FqSTl8zgAat4vh/bFT+MyaoV2HPPQYks/nGMNrLyzEoL06ot+QbLz13FT06NOWxLYp3njoW5SxjA87dwgyqxyYN3Mu9jxhKGZ9shbh2giGHtYJX33wA/YYujvTVIyP3v0WBx11MJrlZ2PiM8tQtsmDam8IA47KQp+9W2PV1ALkts6Ew+/C289Mx+DhXdFzcFO8/dgkRFl/Dj9jGEJFbkz7fgkqSeSLijbiqOOGokWLJvjorSk4+PA9TWf52dj5yGjVCEdd0hcz3lyOlcvX4/ArhwGVbnz+wlQEiwKs19pU5L/7/H4rdv5l3oJpSElEEFpyFVzrH0OCvIbVmO3ai4hkVaLGej+QCInnMZtetnOtrvn1eH8d5MyUJzQqV7Jx7fzuYhvXUm4NwlXGeyOn/y3wpB3E9kU5SFmnfQj+3IMU/x4UD2bwIaVwF8+ag5VvvYvFY19GelEB8ujmlfxncWoZqMopQfmr/kBrXtQnSOl3JjeOVC2jFK+nASqd1JNo+ET+nV1H4ffadRQa2lNQGq2F25Tz9BBhiuVH+yboO73xJi3Q/owz0emUk5HVq7uVCRs/w7bLvLeF3P/Ztd8ChU1tOJZCKj4dd/5l3io36Q1qcGpjRKqSGyItua79Taib0Kven9a70BKAEn2GSPPftD/zCPSjCHjUchRTp//5aittaZZaj6Gn8GtNIEa5oM1DG0JtiRpa8mwrJA/0DWiPI2A5EKkUCTEqqEavMq3TuhaJReE1p/pJ+bSgL5EoZU5HkEcNdkkW0VecUkp7pKQgVq9N2BpAcsxrWnpq0DmVbpV3MtcWU7fsSbDUqHtq3xXZUgNsypkp5eSZJi+kSzO8Q68j6prqrGSM+guFlfHJVUG2yZmNnRX2d6Z3Ihj9kkhPIznwUvURw66HLqYMH3jSs1kySUhx1yx2zEWC7NYnkEi0SbrdnnTtSUWl00N+6TC7SYaoaEqoSHD6SEC9JMA5gSbIDbQigW+NXG8+RYkXXrfHLAd3UFmNkBAH+ed1+JDlykFOeg4y0/KR4W8Kn0tkhqorhZM77mfa9B1jCSyqcqyZWsrs1gZakpvxADxUgl2RMJW+OCoiFSirLaO7E5mOdIhRKx9RTxghBxVx7TrNNJI9s5K72YnEeY35ZnzxiAYH9N6chL1IC0WkOqx4iEKcQtUI0l+C3synvcwyK52rTH+nUvH7YD1X6wny1oZ98Mjy0PNMLfVS8ks3bCI5Xomi4iqUlFRh5erN0CtYEU8Ey1dsQFqWljsD3Xt3xf4HjkRleS1iwRBy85yoKqxB5aYYitZUYsncFXx27DwijJtlHWH5K/Mesp90VxaT5OZzbMJyy1ZNgoMVpaywDuUlIbTqnIMuvZth8/oCVEb4LDNcyM7O5v32RFqmF7U17DQz0ti/hUlwQvB5WLaMe8OaTVgwa6XpokaM6IuM3DSEQ6xH9F9RCVRUsz55NegRxtCRXXDkicOR0zQLQdUNvY/NOlW2oQxRkuamuS1Nn11bqfw5UVkRgZfl5GEdTzYBG/81qKZua7ZBsqmx6RvCrI0CQ4FBxsRduUZ5ZFM1epNDHyGNbl+XZXxTfsXc7RHP2RfRrBGMtzHbDtVWs3M4E6B6ICJpWRRixwazoRktiQeVnwbg8gb0x+Db/4HDX3sVjQ87CpsDmSii1yD96iuCbvoLuxKoTA+gPDuHxyxU05RlZKE4M4DCTD/tfpSnp6M0IwMl6Rkopml4/C12Hf+IXcdt7cZkZaGEsqSCeYrxGaoPrGbeCmnKfJnIP+xY7PP66+h31z+Q1ZtEOvXcbfxLDBs2DO+//z7+/ve/I53PPkV6txcKo09fiUgPHz4cn376KcaNG4d27dqZOHct/BNZyHZqDeKxPHhZnM+UtQSjkU601wejnDIdWIN4KCRjpI4SqZJiVqnKJjKpOW+Lvqbc+TTqz8yvfvgslApRRPNYFIgkXTEb7zIpC6+b1FIflLdUAPNet/HH6xq1NHeVg0UzvZoQkW6m/U+omWl42PzTaPWfRVC9DGGoq/VrwtRHY7KtcFbO9Ee9LaGvhJBwa1MY/hvebEivBhc0jGDtjq77GBWZfsw+OKLhhmDzHhqQMGG13wr1XhNC+eeZdERT3FY+rPJX+BQUcdLZxi4He2Z6B4cRCmzNkrlTxs/GK3dNgi+Ua96Fk96pWWiNmrk0c6xlQ/yTTqql0+64Nbtl5IpILUWjNp3RTs6k1oi6GLKO9wiHSTprEfTE4aNQy3Nmk0xlo9IVQZ2/Gv6IA+lhM56KOn3SxkMxR1IVd3kQclO1ocmM+OEIxhHyUjyRKWv7l1iE6Uq4DTHTN6CdAZG9EKIahWTCdM0dZSfi9DMHTqRrd+eYC3U+J9oPcCFAZXjDzCqm0c97kbi7I6hJkLpXlyDH60DAq2VJfqaqimmiuNXobszHfGpWW+OYmpvXknKNtofNbLnIud4p18hjctzBQHYJev1169EFTfLzSCz16Z4Gnv5LsLoULVhUCUvo6zfGtKqMmE4+O+W9wlGCfY7pgy7dcjDxxTmYu3Ate65GyMtLxz4ndUBu+3SzIdjCiZuxZX05DjihJ2Z9tArzpq9F2FlrOp/jTh6JtEYOfDJuMUJBHzp286Hnns3hJtF9a9xMDDuwBzrv1hgfPfcTunRvi659G+HNB35EOVN52Lm90Kgmhnde+QZ9Ru2G3n1bm854wfSV+GbGQpx3/mGoXFWBr8YvRA3Jiz6TlRHPgifsRXmsBHue2Bbd+rfCSzd9D0+6G8dctDuC5WEUlBShy+7t8O6DM1EXTuCwc/rASU3ZHXBD+4Z/8d50jBi5O5o0y8Dn7/2Agw7ZAxuWbMTEt1eiTe9W2Peizpg+dgnWrSrAgZcNhbfGjS+en4bqMi9c9sz0/yMiiCy6Ds71jwABESBWF19veHZ/lEoQhcGGtxDZOJbNtATSY9xhKkUazNKsxW9sdnqykVgaXG2vgqvVSUC4BIklt8NR+TnCfrDe9UGjfnewvo2iZ8oHZ5BRawZkRy5X5ZoFJiXcTG/xVLKLhShrorIEq977CD898SyCM2YiP1mL/MOHovmJRyPhz4SDMt1FgRDxUgmnTFed9OozdJTJUb0q01A4/gmgmXVHMIji18ejespkQyk20z0weHf0vOBSdDx8NJCTQY8USA4p8JT5ZvPBP1c+/r+RmplO4YYbbsAdd9yBDRs2mJ2TZ8yYAbfbbTai3B6kviEdJdH561//ijvvvNO4H3300XjvvfeMXdd3jQ3I1D5NS0wet4Xcyeh0TbPXxpvasVqhYHqA5PWt4WXVU5GL2rP29Der2owuw2fGM9poqIMZksm4TXCRV7YHE5fuo3M+L53rNk5NodBHKi3mU4K6ZulIoqja/E+r5Sz1hHfnBbVJQfdUykTflQKLbNKvgzqHPnnJ1qr0Wu78cSjvmpFWSK2OScoy2rYiCr0CpVU0uiJFWBqSuZfSFdOqQ8bCJBtZKHeFT6ZZp7qfVm7qRJu5xqj36VUgB+tojDpqmHqVNC43wytI/f2TEcSZTt1Vr8ZY5WmcTdHodUr5kr5tY+dGambaJtM7MvjkTNs1UsiBye/Pxqt3ToafZFpjcWYnVi2R1mwrJYvIqcSC3KS4SlCYfwlpChJyXhqKBwqYalcYVb4IOu3WEsOHtIfLR+HhTWDVnC1Y/PkyeGsbIRwgCfJVwRN1IZvKrysSI1G3BLOIeZj2sDNEpYUiL0Ry6/DyepSiXGlykER7KLc9Zkmi3tGOxIMkxUybh4KQwtCTIPENxxD1OhFiOG+Y5DuWTjIdwS0vjUZGZhxPXvo61q6sYsLTjZ+8rk2x70FtseGHFZj5fQHvk0vuToKuuzpFpNPhiOnTUVIQA0aYRtwi7yojCk+9T0mo8zAyMwnZ9a1iF5X5bj27onHjnO1WKH4v9GkbdZ7atdOIdfO8Y+y89Ay1fD2BEBXEiLcOex/RCx36ZaJwcSWKSitQW+pCbk4OOgxOw+Qv5qJDl1Zo2T4Xn7z8E7r1bY7clpnYvKKcpDuOdQurGWcmRhzWEqUVdYjXuLBmaQEym7nRc1hzrFleiFbN8+GmTvres7PQJLcxhh/ZAWvmlWLl0hh67t0IjdmDvvHCN2jdoz32OaGjBp/x3VtLMWfxGgzfqxf692uJ9evKUBmtQ2VBEOtm1cBR52Y9qcMeR7ZAp72aYeW0YqTnpKFxbhq+/2w+NhdtxsGnDEWojM+EnZ033YkfPl5Kot8cHQc3w5plW9C+bQvTZU74YBYOPKw/Vi/ajKnvL4e7kRd7Ht8FWenpKNlQieZd8+Fj7//J2JmoKHbC5dLyNJXn/z92PTIdRnDhlfCsHwNXmhSjBKrcfZA15G1W7wxE149DeMMDbKWFbJtUVpL6Jdx60r8R9B+izHC1vxfulmex/LYgvOBaeEreRtyn3bx3R/bAG+FJ25/XWLEljDSbomexo8LUEZaRGRRUPizFzszCp5RTSo665cux/MXXsejld1C2cSlG3ngzut52E68x/9JEtT7arKy0FE6LscrI7U+IshJUv/A63rjuegRy/eh1wanY7cyz4Gzbg2l3QZ+bjlNoilbo6wWpDedsbMW2ZPr666/HXXfdhUWLFuHcc8/F1KlTDend3hlq+U0t777mmmtw7733GvsuSabV3Zg+XPOeDYhYfXHqmpY500Hvvxj/qq+yCPLYwNDZ6Cc8UwlbxFQ2kWBd09SF/Ep7sJ6BuacuOkU/+SwbKjuGzMpdRjaFkY0x68B4U+dmTw/ajC6ie0rfNHFLz5RfixZr7ljQZROPkUVUDuDjFb1cSFf9yJsh64pCQwEa1JP8Yp1LJTkp00xU9GPliekIR+DxWLJOS520otKlXQg1EqvwNJaqbKXFup3KRCTaItkODT7GqCsaMq1yM6mVRDRIBjWWRJJMS6Josip5GwZQrCblJm4bOzfs3bx3IqTIdOHaMiz4fj0cIZJGChlDko0HCgxarF28dbSEgyWULH86eihI9D6hlNVSZxC77dcd59+4L3oMb4HWHfLQYfcW6DeiE+OKYsWcNaiuIoklgfP4faiqrkFdqBJuN4UjCXJZXS1vwM4iHqJsqkOY5ClMIRULhc2GYNb72E5UBKsRTFSh1lFGPS0KDxWcqloSQ32WJcTOIBpFjasS5Y5yhEMhJo3aHYVVv0M7w+UPYuIH36GguBIxklxtHpTfpTmOPnUAajZWYOaclaglOY7GguZbxKFwENFIBH63h/fxsli81A95D6e6A5WBRk6tbseg3kLQriVBbo8bTZo2gc+nfLJcTdn9d6FU6UHqTlqeqodplhzpmfKgbyV7mC6J8LKScqxdvgkFWwoRqnWgrjyBzavoNr8EG5ZWoGBNJTatKEHJxkqsXV2OUhLuUF0NaitqUFPswuZ11SjYsAUlpUUo2lSGlYvLeazCxjUbUVpYgWU/bcbKeYWoLArRfwTrFpehupLhqyJYvawE65duQV11DJXlcWxeXoxlszeiaH2NWclQvL4KxVsKUFZViNqaKlQV1yFS5qS+nm7yUlZeglXL1qKyrAqFm0qwZCbzsboSoZoANqyoRm1hJcqKSjF/1nqUrXOgdEsI69cXoKKoBivmr8eKxQWGoG9cXo6CdbWsfm7U1oWxbn05ygsqaGoxb/YGrKW/mlI+87jPlN2fBsm6pF+TKlp27A3I/h1iCJd9DFflbLMkWQi68+FrfZSZUI3XzUOicjrc0Rpmlx6ksaUawm8F/UapWDnz9wVyupFTlSFW+g3vuZiqjhd1jmbwthwCl0ffmQ7wpizP5OsTOyyUfBqp0np3WATYzAmxDFWOei1Ey1A8TZqi6b77oHm//igrZnvp0R6t9xhM5Zj+JFfUWbAs9Om91EyVHoOc1bMo6j8PHKjasIGybiOCuXnY845b0PHM0/jMNQDFPs2scHJCm9Fp1ZE2bvxfyO4dDakNyFLYY489sP/++2Pz5s344IMPsHHjRjPLvL1oWNZaOq44hTfeeANLliwxdvnZZXbzNjqbNQOrumtgDmJkuiY0oHHGvxqljvIok7q29aCWashl0k1LnNWHCHrn14paZJZu1JesudytvYjat9q2BYtGC1YM9ZES9MN2JN1RrpbIND805icZl+VupVoEk3l2aN2IrtAqhqz71PvVj35ThFrTMopBHkRdLZ2r/s/oQXTnzUxfToKbkARz+qljWpEqD1Y+5EdHxZ0ajBaZlj4l4ivol3dkXNZ95CLCbL3NbtQvRcYMKy6F164SKkGncVeaLf9ys2KwsTMjtQFZqg3Z2EFhZCsbrpCXl4tARsAQRwky6/E2bMxs7ZQEEkBGCBGGcBsvVJcYmYPksi5eB3+TdBx2Yj80znbi03s/x4Wj7se917yHmlAUI04egOZ9G6PP8NZoke9HtK4Obbs1Qr/9qJhmRhHNiqHjPk3QevdcNO2Yic79m6HDoKboPDIX3UY0hyeHik+8EsH0WnTfswn6HpiHnsPy4G/sQm28Gr0GtEDXgY3QdXA2OvbOQKBJHL1GtsRuo/LRrnsWPMyWdveNeb1o2bMDeu3XGe2755tlw+s2FOCFMV/ih2nzkZ6fg657tECHXi3NzGrf/ZqiVWcn6qKl0OZhCYcIP40ZJfVYZeKsswj2r8hACVctcdOu4w2Vg/8NUveznrX5pVKjTkhn8ZjGd70o21KHDQsrzCfCVs4sweYVNSgvrMWGVVXMZjpqy71Yv7gG7piXWXViy4IarPmpCmt+rEBNSTX8niiKN9Vi9Vy6La6G1+VHLOTFpkUJbJoPFK92omA560rIbd5BLl3rwNoFpSjdTIK9PmRIrDuRxusk5kurUbS6DmB4Q5ij6di0PIqNP9HMSKB6VcCkSQq/ViTUlLpQtNiFTfMcWD8HKN/ghh8ZSHNlomaLF5sXxOgepd1PtyxEqoFNTOOWxXHGC+Y1hHi1HyVrYyjfwnrNPAacGYiU+7BhQR3WLapAxaY4CtdFEY+m8RlKWbHx/wk9+2hKZ2Tz82rzQV3QoB7rtPY9UFPTsjmtMoxv7yOTmItp9YsUVyla2vchnGxFVHWozFl7QbvZ5ulqNCLr6g4LCS8KhiRl5C/leoJ5krDQdFGC5eHyqnhZFk7k7j0Uh497BP3PPhlaw2NmW/QQVCzmYVglIr3XRJE8twr3z2KYqsw0tDpiFA556nE03WckXdIRilE28rKDfYOWoQaiUpytFR8KZeNfI0Wc1ec1xO/p/1JhFFfqPen/fT/6J4DJsn4aNDADi+SZ+mw2keB1XdYjUF/VwGtq1rghDCk0Nj0r+bdkp+6iuh5VHHr32JS5WrlFpA2SkZl2Xn8j6z1r61yGV80lJUh264q1gNyS5ZaL1bKshdrGp3G1vpGtvGmTR8klHx23plEyR6spjWdelVw2tU/nlMtmMI8htabQQO83mxQyNg2QkQCbDczYzgs2LcF3301FQbk2JKuP9OdIKBVKnZVLMyOvG2o2m2RZVr0rrpcBBfms1wuVRQ0mUOuyypoOLsUjyJOegUm9jV0E9sz0joxkwzajYBpJi3gw87sVqCyog5ekT43ZKIgkizoYvyLSPBpnWoyOxTavmSAtfXO6EyiPVaJZv044cHQvlP+4AePufhXxYD5WbQyhUctG6NY3n8SlAqdeOgppTVyYOW8tzvzrSTjo4t0xZ/JiRHxh3PrSiQjVxtC8bXOcfMW+GH5AHww9tjcGH9wTtYVxLF22GoefszfOvHoEBh/eC3sc2Be56Y2xauUKnHz9kRh10u4Yemh37Na/Exq1bYQTzt4Hw0f2Rv/O3bB0wWo0H5SH1p1yMXhYLwwd3QcDB3bD8kWr4chw44a7RpNUkWBVluOaO4/F8FHdMOzYHhh8WE90adccyxYsRXVJnJ26NiGTUkWBGA+YmRtrLFaCMCU1k+BpPE71LD0dTZvl1ysZUgb+2wpB8k7JJCUfJO+pjktG99fGbU52lm6HBx4SEp8rg8c0s7mbOiLVB6c6Lj5wv0/5lbMbPpJNtyODJCbAPkV+9LkoH7weP/OoZfhuuBIkwyTVXipBXoffbEDnUIfIzt7NcE4qql6WpZbtu92Km+60az8xbTDnJLmWcuDWaC5v7KdfH8+dCZ8p/5grxCLXW/HsPunmdrmZXhJyLbunfwf9ahbRpzrONCh92ondvD7LMvGQciuvbqUt7uU1P+O1ll6ZN6po92g1gotx06/y49A7WP/l57bdSKZHv+aZ07Jzz0zHESr9Eo7qmeZZmglEZxt4Wh7NZxeAq2op4hUzWYcrjZJl9jJgKCO7rAj+Peg3lsiEo9FIOHN252kQ0aIp8NQsYv12IJjQzPTecHo7U21i3XVEaFQTf/Md/nwwCqXKSLXDMmw0VsGpuphTFjhlmGavZVwBH1x+LSnVfhZUMunf9AsMw1CK1PxZ6qyJwvymamFKFv07u45/xK7jr9ol1zKz4MnJgUOvCdFV6fYwn5IjSW/GmKfLi8qHcbNRj21nplOzyHL78MMPzcz0790wLBVu6NCh9TPTb7755i44M61yoEn1Qam6KVdVXHONTkkdQ05aEG5mRY0/vaBnSSi1AME4s3wL1izCE48/gk+//AYTvv4WPy1cirzm7ZCfnW78TnhnHD6Z+AM69elnPneqGxmRIJbIf9PaKf/MbC/PNXOt0ShN8squgSmTKpFHyUklzuiU5k1syhLrxSN9bUWxxZlHvS1i5US/Is9BLJg9BY89/SImfPUNvv56IjZUVaBzl67UR5ivOMmrCoJtV4N3cemlmvAwZFo6LWOSTsu76R6GitNNX2xwuuiDjfuzd8fhtLNvwNCRh6Bzm3zjS3dX3HpVzGF0PmVG63ACzJvKsxYTv/sEb3/O8qGemUE9yUGCzahppIkk41BkxlF6F1NBu1ZravDAuqh+SuSeVhs7PeyZ6Z0AZpDPNGw18xiy8n3IzPFSeGnZsoSNiIh8UgglG7aaudwtgs3rJFpaOqNZXW2wGKawiVAweNNJTHxAqIoxhbUkWuQkGzXlEpJAcVE1Vi2rQcfBbdB09wzzrV9ht5Gd0XuPFqZmzfhpNopqSuHMBeb+uBQv3vc+qiNBXm+HXj1b4eDjemHNmnUYe/drJMir0P+ITmjbORelqIArE3j3xffw3LgP0K57G/Oe7jcfzMRzz72CTWXL4fbF4aPu9+lbX+LLVybB38aDXv1bkrMFJfUphPX96Uq4shJYX7YS99/8LOZNXo0Wg5qje99WLKMIy44ZptLuiKWxLEgkZUjGtGv1r0Fl7fGQFNI01Cd+r3LxWyFBbymNgu7FM00T0agLSC19Mp2E3t2JBRCLSzHWVW3yRjJKdw/7Hp/cKP2d+swYiWWC1xIksGAYVyIDjihJrMrDEFG9u6tuUn8aodXmTCGWU4zuGtVV3kWCGT7qpJs6Qd1TnzkTCWdYjRibTx2xe2EH62Jnp407Enovyhlh/dMumYqT8bA+ms+AkNAkEiGSY6sDdbDTM6PDDCc1WW+OQ511nPRH5J/nSp/ZQo/31Sd+6p8gi4tV23qmTLP2DtB8ndqEjT8BVIf5fATpcEZgmYqlZ2/Vdf1KiTRL+Wi2C/TuYFxmsFGKHOuqQzu+Ck59AUDzHJKVameSmiYRurrjQlpcSpMzhae8ac8FliWNGfxjZjUJT3WRHpwIK98aHNMnCs3IhcrCCq5fSwKp7bGEVJ4mnH63Hn+LXcc/Yk/9bWs3irfJA09NvVFa6WwyYF2PkTzEXKoHkl+abbJyZ+OfIzVQrD4u1c+l3Gz8ETQsQ5Vrsu+UTsKa63DWIRIpRmV5FcK8bNVW9fHU4Hgu4hjXDIgaslEEaSjjCpYvwl9vvtNs8Hb3XXfgmssuwYEHHIZPvp5h7jh1wscY+/p4lIZNa9GdzJ85oe7n5LM1EtChWWGXenaTPD17418/ctCnVOVCObPkxxk46sjRmLtstfGvtBmPTsoSHrQZrpJptpjRIB779blTJ+L2W2/DXXfdSXMb/nLaqbj/0WdQawLTo4symskybVhtm+F1L5F6SW9RdpWHmQ7nv4wGZPXSmPbiCLgjSE/PoMxTOpPxyBIneXbRTfKRAb6d8CHOOOdMbC7XO+pu/PDDt3j+tbdRWl2XDKD0UCc0v0SqzJMRKpvadcXL+8T57KJ8DjF2aMqyjV0L9jPf0aG2Teh9WU0u+rLYwqkkGrJMNyMP+GuJwqR8qIclhM04GqVehOREO4B7/QHUllaROMeQ2S4dWa1bobQ2jox8D3r0JFGmnClbX4Op0+aiUasc7Hd4dyrEVdiysBSDh/TCiP37YvOitdi8dgvTRFLH5Hz//lxM+WABqisjjD+O/FyKasq0QCCAZs2bomB1CeZ9vgzhijjSKcgr15dh9hfz8N17S/HyI5Mw79ul6DagFfY+eqgh+m4Kwop1lZj+7nT8+MMi6yODEmQqEA1UMi8aeI2yg1q7uBAfvv0DZk1abYSgLy0HMb1Dxz+rK2H+Seg0YqqdXs0y+GS5NoSUCL9fM7ZUyJIF+d8m0oIR33wu5vNdqYSZjlfPVAlRTyPD/MiNnaqZUXKpQ2B+SB5c0Qx4on4SapJbbbImAs3CiOlzZ66gGQE2bwWZmTnmnzfULLbKxOGo5V2scWdT0HIz97NGiYXUIE0qTYrLSiMLnGkRmRapFXmKs3MMs1es36CE9/KIvIsIm05SF5RPmeTzYSXSqgpB6dJmSub50YtVz0mMqCBrUxBrdjFiSLveo9cn0wxRNwqBCJTysJUq2Pj/gzaX0WfoVY1Ul+JOtcEqVqhKmipWF2tJtuqVBoOszWi2A/TsUJxQHa5lPdQxZNxVG9Sm9HkW1WuTBgkPY9txoVZi+LCaEY3OpYzraHImhdBopxqG069EJtVqCZkkRLS9vCCy7WZE+mqATFJQmMhM2/uTGKVX3Z7JkPmRfNCgHS9SBJmyIMzAsfbIcElOWG42bPxvoYpHU1//VF9ZH3VQfVb/GCnEBRedhs5du+OxJ94wTFSSTzqI9bk7+jN1WrZkQNZ5L/vpJml+PDTuHRQUFuKT8a8gunEerrrhNmysiuH4C68iif0rmqVTB4jUYfbsmfji66+xYt0G04BWLZmLVZsLsWb9WkyeOAEbNmyCh4yxuqYaU2bMwbpNRbxbHOvWLMT8uTNQUV6GSd9OxPsfjMfH732O5WvWw82EVRZvwvdTJmLytOkoq6gz7y+bQXCT5ziCpN1pLXfHnGXrECpbg/7tGmHcG+NRFGLf7fRj+aLZmDJlEuYssFYtOJ36lGYJpjLOCd98izUlpSwH5oF64JLly/HtlMmYMXsWysISAtr7gjKf5aMNY8vLCjCN+SypLKebA0vnLsaSuUtQXlqADz/6GOPf+QCff/Q5tmwpwNHHnYpbb70OjRvrKx/sNapKMH3q95g8aRrWrN1s8hGL1WIJy2nLxlVYuWwRJn7/PTYWlZOkUwsReTdKkRRSPRcbuwq29p42djhsJXQiExKmQKs2zUkWSUiSs9NG0xDkV7MzRmEyJ2zz1lGzPbGolEqeO7U/tAcFy9ZjDclxo+65OPXOY3HkZbvj3OuHoMfAbKyeuBZblm/EuuWbEI26MWKfgdCnliZ9sRKNWqehVe9mWDR5CTauKzSfL5J+6ooFkOluCh8Zf4wEb2PxBtRVS6mJozJUjbVbNuHHWctQVFECj5eCl+TK601HbvNmyMnPxPQflphvHPc4oAO69+qKeG0CvpAHGWHtwEvCzqR7Y5oNleYk4UsHalDaJKxHv8647NqTsf+hA4C6BEo3U6F2uWlq6KWWZcAyMTO5GqcVQUuWWQOINKfItEot5Sb8r0fqzXJ0I7DrU0KrnrUIIgU464M+a2ORDy2VolpJ5THiitGwVjgtEiyC6ZFfzQKSYOqzQNangUQsNMgiIqu6pYEZUVfWK+ZVNgu8akaaRaLpprKnm+pdnPcyRJphtGN6lMYiz5qp1gyx6Le6Zd3Bi1giYHVECsFryp/uYj4HptF6PUvd22jPjF+j1Y6t5Fu+tfQr4SSJNlo1iTTzrPffVT7mfXhTRlKiZTQ4YOP/F9YgixkjEUmrhwitl89a6pdV11QneEKk6t5vh5FrqkNaeiMynki9dcc4pZCJbdGXqqepojsBVEopk4LKwbRkyUZN8bAtsVVR2tNKo/YZY1EY4ikH81xoTCR0MBdUVjymZI0MZchvtuv4R+w6/sLOBBq5wFMZ/jgpe6xvzGrgzSoJo8zThGkLS67Iqw0b/2vUVzy1oW2QvLalaB0+/PBbFBZuxOuvv4eC6jo2WVbuuPpVq64n1Y9knbfgiqvP88Kb2wz5TZrg4KOPxzUXnoJ1K5ZTtwLeeOEVXHjx9aiursGbzz2GE449DmecczFuvfcx1FaW4d5b/4EjDzsRe488EHvtsz9OOPIE6nHrsG7Deuy979EY/8HX1K1cePrRh3DOWX/BVBLNm2653dz7tusvxP2PPoYlSxfi+ONPwfA998FeQ4fgL+degs2FZXC4tTJIbZB5IEFPBCvw5isv4MlnXsBm8tz99hmO5mlevPfyi9h334Ow554jMGLYnnjhlTdRVlOD2669AWeedBLOPv8SPP30S2zFMbz25EMYseeeGLnnXhg8YCCu+ettqKqpRcCjgQfSar8Lc6Z9gSMOPQLfz55L0eXDNeddhWsv/ismfPkunn78NVRXlOOc047CO+Pfw5effY5rrr4OpSTahRuX4uRTzsaQYcOx14ihOPzQQ/HNxMmIsF+67tKLcNjhR5hr+wwfjgvOvxLrSirMM7L0R+Wz/kHb2AWg3sbGjopkW7UmC9R4gV69e8BDXhinwmgUjKS72JOWSRoSIrWCjV5ERqTFZZa+SvhQwaA25UMAnoo43n5yAr6ftAIdBzTF8ZcPxYChLbD42xV46cH3EaoKo3RjOZbOXMdbuFC0OoJZ3xehZH0I0fIoClfGSKDTyFkciFbGENXHrSMexEspRCM+bCmswxtPTUSjzHwc95cjcOoFR+CEMw+FPzMdNdVRhKqpBIW9cFIoHnj4EJx9xRFo2rYpln23EYvmrUKARDpYRlIUToMvnoNoNYliHWlZnQMR2qO8VyTuRTgUQ35GFo45dm+07piJGe8txLzZDO+jYm02H9OslMqJKmXcR6sU+Qa9UxIizl6v17wzLbtM6r3pFKn+b0E6oXnGNEqZBj9EVK3vhosYS2Ek7RCZpF3EUl8Pcsd8JCoeKslhRD3VLP4a8z3qCEmmCK6ZtGHEIjRacp0gCbU+uaQ4LIKs+2jXc5WLZu2kehsSy3Pt8iuSrOBSy0V+pGRrCbepdUoLr2l2OOoWkdc5UywyzUwprVY99JBIa2d13pluJk00hrgn8212ouc9Uu9wimRb391O3lvp1L2YB4tAq65bBN5azm/NtKvOWzGkjI3/Txiio0rNZ6P6aDbHMru7Z/KZaaBMr18Yn6Y+/R7oXeiEg0JRixC1i78GeVhBVW/NYJAh7+bteujzLkrOjgzVcEl5tRjZVX5SYyXj5RJlu9K39dW+VKS6rvaqFZP1M9oqhORR52qDxo1hKPisY8ot5f+32HX8I3Ydf2FnBiT/XJI9Sqt+LKMVDZYso0zgs9WZNg2KGdmhwDZs/G/B2kqjXw36quWpMkv6EKqSvNSkcXOMGLE7dY4MHHLI/shPD7D6akUV63LSjzkSppWrzpvAGjBzojZiemAiiuat8pEe8CFYW0WdIMQ27kdFbQ2+/Ogjs4D57kcfwYXnnWE+Txqtq0BBQSn+etPNeOL+uzFj9jS88eqr1MM8cHtzmEyz2BkZ3phpQ+169MKNN1yFNH86rrr1UVxx3ul4/BGGW7QWj4x5BjffdBveefs1jP/kW7O2zdJTo/CR5NaVrMLdt96My6+7Ffk9RuKOay9DzYZluOHyq9CrzxA89/yLGD6kD2689VbMXroan7z9Pjq37YRnX3gRxx9xMFYumYPbb78NA4fujffefQ/XX3MhXnr+NXz+3XcsN5Wn9WqaN1HL+wWoA6kPcCDDnYZQMI499joYF//lSLTLb4o7H34BRxx+JPXIIIvYD1ewEs8/dAe+mDQXjzz1Mt596xXEggW458FHUFobgSMYxuYt5bj5rnvw1wtOw0cffoCvF66RFkn9Rs9Iz8PGrgT7ie/gsMSnBKo1ytm6fTrSM0l4JKilPEhJNXJVj5qGyoXIh6VWWMqGea9VSgcVSzeJkivsQI4zA9VLSjD+xq9w25Ev4sZDn8Pfjx6LF276BgUbnSS9jRGtcmHsjRPwjyNfxsSXp6Ju3UY8eNnbuPnEVzF76mbkuprhu9dm4h+nvom1S7eYb0Y/fNk7ePa2r1GzJQfTP1qLm05+CTcd/iz+ftgzuOfCl1C0LI5xd0zAw9e+i2BBAO4yP57623jceuJY3HXyODz3jw9RURjB2Ds/w/3XvIPSOj9WzC3D3858Hd9+uQTVq6pwxxkv46O3FlJvboIMvwcLvluE6068F9cf/zxef2IagpVu5lMKtcizSByJpLuUyhjJtSHTP28W6vb06/f5LDKdPP9vk+itSPaayTtTBTbPzXqevCaCmSTS8iEnKcsinpqFtZY5U6GOW52L3lGWv1jCTwWahJjk2pBxzdKZ71qqbihaEemA6VyscuGBMegd6wS7YZHVuJnhVTp4zlAJzXDTZu1yyYqnJdUmvdqgQ7PfepXAhYiTCq1RyK2ZcTevayl5wizPlkJgvRNlzvV8TP50fxql1RxZx53MiyFZTB/Ta9InxUTvxfJc9dy8E17/XEXWqEgrgzsI/nf17H8Ps8xaj0XPg9k0dU4X6K5P/pl385V9Pn8jyLbzuek5xzXgo6W9qkf803uJVpx0Z/1S3TIRy00z4Dt4cVvkkWVlZm+tzKjozAAbT1WEUuM1P28p4Wo9atFstWyHTjMQK6PyMS9sWEYB68vf6kdktseu4x+x6/hrdhnJReVYadXrSmYgrT69FrQixhd3wM9yUCgbNv7nMHXSCJvkkQ7qe9UfsqNWiwv4m+KFZ17GsqWLcPVVZ7KBihxKp1M/SRmmIFbTJqx+TzXabNIYTyA7M7lZZbQCP343iSFdyM/ys43XsR0nEGiUixtuuRGD+nTAc/ffjtfe/cDaayceQdd+A3DeaSfigisuR/smbVFYWICIvoZAWezTRjqEn3qEBiLT8pph5F6D4fF6cchxx6Fb157YuGo50xfAgsXLUVxSgAP23wdN8rINmZaOoPxWk8xmNOuDCd9MwKN334ilP3yLJctXY0NBGbaUlaGmogyLlixFbn4+hgwagjZNm+Gx58eAKhj+duXVmLloIxYuWYZQVS3Ov/gSHHnUkbiEpDYtPQcr1xTC5aSMZz61G0QiWq0SgzMty9xbr5RFmNWWLdpiyMBeaNIoCyecfTpat24HZ5h9TpS6TCSKSRO/Q7/hB+LS807FUceejP1G9EVxcREqeE+9KnfAyL1xyTnn4vjD9ma6Eqgxr87wDk7q1+bhmAdtYxeB3Z/sDKAg1uyexLAv14k2HZtSoErailRYs4ha3pgS3pY4k0hOukjoUPFKRCTuWClcbq0mQsCRAUeJFxVLY6hYmUDpijhC5X74vI0YHQV4hESM18tXAMEiKmOUt+Xr6lC5AQhXu+GPBeCscKF0VRiROhKkUAxl62tRtiFMZSYb3nAaajYCpcujKF8ZpzsjqPOhel0UJetjFHhe+GJuBLeESLLDqFhFKliqfZ3TUbkpjJoSB8LUmBw1TlSsDSFIcp+o8aBkXRhV5U5kxXOgAcpYkG5rQT9x1JQCaf5MUwoWKdRbgVI+eW+Wg8SvCFhKEGoJt+F86oACPrjdGnQwl8w1ebMo7H8TDTpdk1o9Mz4gs1yZR7ER1gFtGmYl20qRlF91XmY22PgRiRA50dOPkTfI0Ke5ps5aR3XIDMe8aQWDysnMBtPIj0IqVp2rBrmTPbr1SzC8VjtoFtjyYdld9KD7JhNId4WQXXEzH+zurRqp+9FmvOmcMfBgEWZzRsN0UtE35aK0GzBN5qryJzf5Z1rMPZRe/Ur51nkqv38uKF9W/mLGaLCLFri0E7u18wthCsZcM9d3aOjZirTRyschAqRaYIRPvI6X9b4/C4BOeqQxKopxp1XHDU8U9JjFnlQVGEmMCp6Mec4KKmPqitqJXl/Qp1Ks96NFOKV4mlUpKntZTYQ7OkzuGpitUHmo1iRb+89gVqI0CKf2pNL49Zi2omGJ/Tu7jn/EnsIv7UydZI+xb4V1LZlj0+Ylj/jbMAIb9QiHNfi5FdGoZDOLTnUj1fE1wL8b6Pu1MA2Ril9QXDvzwOHPoXLRAG+D8mGltHKvcvAjM7sD2rZrjSwqMdLutIGiVtZsVUBS7VO9vGRcAmGnlzItiglvvI4nnngSl591IR4aPxnHHHsMOjQLmOcbC1PfKi5DRbgKl159CTr36IunxzyHhfPnI8sXw8p5P+DO+x/HjdfdjGVF5WjXtRdaBKgP1q3Au2++iMcefxzvfz6d9/Jp+xxUV1SjprIMzz98D76d8jXademLcLSOBLoRunbrjmOOPg6DB/Q2rdAi09JDvIi6M9Cu2274y7kno12gGg88NRbR3ObokJ+L9DQ/WrdqjiFDhuDsM04xm75G/en4+603wRkP4c477kaT/DbIyc7BmIfvx5NPPIHrbrgLtSTDvfsPQl1IdTmCSDQGX0YWakuLMO7xx/AQ/X6/+Ac4Apa2UV0TxeaNm/HQrbfip59+QMwPRLSKhXnba+gI/DRtCm659yE8+NDNeOfjb9Ce6W3UKBuRmipKFD0/3ifEZxONI2A2hSEoh8zExC+kkY2dGfbT3uEhgSoCqK/9ReBMd6JH3/YIUyDo80AOhwf6JJJek7N2StZstd6ptcS2yFRqYysXFXbNcEd4rnfn4i4KHC/j8Hvg9nvh9rnMpmGa6ZQyYnZ+9DCcnxTGp5lJr1kK7aGMke4vcqeNbbx6f4VHh8tn3of2eaX0ROFiPB63A15/GsOTeOtevK/P7YHXx+5DYwAIUZCSqPt9vJeb4X1MuxMej5ckQ4QiDh/zlu7UjtF6z9ILp1+E34OKZUV44x/TMPnTlUjz5cDP+NOZl1g0zFCMm+UilqUdnrWUWQLQmphSrGoazL9RMK3yycrJMEd9IsuUHa/FWJaWAvrfgylrpcMIaRIF3k7LmTWrphIyqwviJNMi1PSb6lzNKLWePzOVoJ+42XGS5Uy/ik+zdVKgrbBWWYqgWzO/zLu5T4T+NPurPCcVUTObR9pDu1tlp1RoRJ0WKw3W87Xea+a91G1JkVUHY+6j3XRVB2nnuXUf3lvhmBY9AQ0SqLszS3IZQ6oMzAoK+WN4a4BAy3aV1rhJg4Pp0fiAwutoVmUw/alvh5uyUfRJxfrPBJFjLb1VO1XbUoJjsSj8VCy8bH+CsiZjMiOzQ0N7sOeiNtYEFfEmKHE2R52nNTVs1gEqhCK/BsqqaZesv5QpJtsuHiXUUkXAQrHquPX6gRVIhjYZtXW5xeOUb41RhZaoirchgW/POpPDa1Y9tCrPjg7mX2WQKgeTr61GB5VGskS2/qTCmLKiLKZPtVa1FKsV/hwK9mcxBrTInsrb1jTrAo3pBH92wUYDxGIxdOnSBe3atUO3bt3Qvn17NG3a1FwTKU4R45RdRt+MlrE25WSNSR5TaOj319C6dWu0bdsWnTt3Nvfc9nvWOyNUEiwR/jYgXMaRrqyjklUO81qKVWaSX14JJxFp6jkabFYo9dFRfYtfOkhUr6tFESFB1Rc23nrmPlx00YUY99FXuPjaW3HLDReZuCIeH7ICPgQoW98b+zSOPfEv+HjCZJxx1tno1LUr+0vqBLFqPP3kk7jj/nsx6vRzccSxo5HXtDEuOWVvfP3FeNzw97vgyWhhdLYo+/BOPfti5O5d8OpTD+HTKT/hgituwL69O+LOW27AZZdehPMuuADLV6yGcmS+0gAf9RDqcsx+eUUNfI3b4uxTD8cn736AkqCbpPoBLFo8C1dcdhkuvvgyPPX4UyiuqMMddz6A408/D2VlxTjv7OPQb8BAXH/zXzFr0gRceNFF+OiL6bj6puuw7+D+LBfqgHpHm2XZrf9+OPbAA/Dui0/iwTFjkdOpFTyZ0i6AwUP3QeNGWXjsvlsxf8FceBunw+GhvuMO4C9XMR8DOuMf112Jq668DV36jMT111+DTOq4LjfLXMoiEXOkw8/MpEWSfYfRvaVL29iV4Nhv9IWmBnz19hjjYGMHglorTYyaA6kLdQRRajfWzyrAA1e9gXh5JrwOCleqrNZyXAmyHVuLMH3Or+i76qz1WQJtbBGlUqCZPHU0dTV18JHM+/SONPPudroRi2sAQt1Zw7JQzClhKEFL4sbLIjP6fJiH5LxXn17IyMhAKBw0nb58awstqhJWOBs2/gASqnCsmx6HPgHmQoidc8QVQaBFHPud3B05ra0dRjUOZg2YEIYw7aiIIxZcg0RwA5UXCjJnhG07B+7A7khE1iJR+Aoiq8bCl1hjxJbIsvVONRU+Zl7v/krH9LLdS7Rp8M8i0uRLZqMeY0VdPAPuzrfD0/osJOge1/1ihSw7rezIgSPQGnFnHvQJOUeU4dyMQzewYWMXgYi0Bo5LS0sRCumLFlb9z8zMRHZ2NubOnYsLSIqmTZtmrm1Ljs2gs9ojjynoXOQ6GmUfmvSv69deey3uuecec677VVdXG38yubm5pm91kwjZSGJrkbJQLS3OQGVOGarvKvMBUgBGEQzWYu2GQhI8DYbFkZ6WjlZt2tBGEUpdpqxwPUpCbrRu3Qyh4uVYu7kSMV8jdO7UEZnuKpxy4EHY7GqHl8Y+jpryUqS3bodmAS/cJNmRmhKs2VgMX2ZjNE7zYFNVCLmtWiGXcrts81oUVATRqHVHNE1PQ11pGdZtKUSEhFNfXmnWriXSNFkSD8Hj9qCkrBqbyqrQsUU+0twJ1FaVYcWmCrRo3wF5aRFs3liAsiptFRhFenYesvObo3zzJpQUFSA9IxPtOneC2+hmQWxYX4iaugi8gUzktmmBNIYJlW3EhtIYmjZvjpw0xl9eh7Ubi5DTJN8M4gfDNWjZpjnjD2LTmg2oqnOhdbt8VIVrsaWsDp2bK70eVJUXY8OWTYi53GjSoi3yMtLZd8RRsGYx3L5Mxt8GdZUlWFdchkbNW/G6n3m0JjI0dmdj58f+x1oDVTaZ3pHBJ2eWKWpDKZ7o+75aiBspj+KFf3yMGV+sRiNPC8pczS6K9qlT27FHfo18SnYuDWWV3lOJasY4JcHUsdMej0Wgrar0TUYJ8UhEn8xSR62O3/L6C5hRYFlIWNhRhSNhtGjVDJ27dSGRIQGgcqDOXoqBVtMb9f2fxWXDxm+EBnDEAF0xtWXWWtbfoKMauR3d2O+E3eBrYimYqmqa3bcsO/hMjvJAo0F+kyeaKOWYM7qEZPpVRJe/Bn9sHd2pDkppdGl2WoGoMLkzUBNNQ2aiEl6XVh/Qnf/WawwsQ2mQPK+NZcHd5TZ42pyLcCIAT7J5W/fT7s5s0wk3/JKeWnVqiQcbNnYZ6KsX6s/+2czwggULcPbZZ2PGjBn1xLghQVY4kWZBfaPIeeq6kCLZ25LpbaHrMgrbMPwuDVN0EmySalthytSUK8tam17JUY/PYb3XnIL5JjX9aZWWy22VqXQltwZvGwi6RF0xDj7oSBQl8vDDxPchrxKh+s61T31SMmxDSKuMk9S6kxuTCapLGhhpCCOKzVcUJMe1Wi11nc9bdcXoZEJYTvSzNT5B4X8eo+JTHZNta53VlJFWwllTHQqhQQbphYp/mxg0S25GXFP33grdz8F+xmG+DKIVBOpxrKS5mF+9CmnOaE+wT1Iy1JvocegpWZu6bptiGzsjUmTafto7MtiCrXdXrWWzZsqK8OS40WVQS8Q9IQqXkFkyKqO/HR3KobhuyqSQ6rzdThfi0RjlZwwJHrVMUdVcS90jYXYgSRJsOiIrtp8Z05GbpVYU++wUBAeV9EaNGxm3BN2kOJjrisMY482GjT8Gdu5mcZiW2WqWlHU5GKlC4yY++NimjRder9/chHVwR0eEKkrYqZ1hJb70eoEMZRZqaKR88YqZkabRIa7ZaxJuFkHM3RzpzQ+AI2cAFT6twGGR8Md6JUInNOrhHFSveG4ItsLRyTJS7ZxUpTzwalAiFWbHL1YbNrYLKQKb6htFjFP9n84bLt/WMTWTnIL8nHHGGbjqqqsQCASMm643nGGWn22he6jvTpH5lLHRABJaRqBthSWm9Lx0xmejQRAzkUCjyZNkPxGTvkInfTJL30E2m3yTAGrTzzAJsvnqSyJowugzMJdffwOuv/5ia5KGJFRqpZ5ynEQ6niBx1G7g0TDJuBxJKuOU1STSdRSouhd4rmXnVL1I4lmPIkwDPTsktxlEr+EprPHL+JTGuPboUT7oRzPsccl69gv6TrwIrPoFB9MSibGumHNFJBt7hwT1vVjYxCO/Lm3QxrgVR4xpVX8Rj7NXpXflKRbWOeuaSb/DDCqE6UerFTXoYNyVBh6CTIZe42MgFo8VRjt1axm90o6YvmVtTWRp21XrTzCRJI82dhVslYY2dkhYHaCxSaTWN99uA9qjeftGRhmXUh7XuzWSZjsBUiTayF/aZUSABSkBZpkYjYtKtHYnT1CY6rNgLreHcpKCloIzpRhshUrOmom2OnTZKawpWLOzs5CVmVnvJiVB7gY7S6Ha+H+H2WOMddOpd9tJ7tTJe9OdyG+bkxwcVx01moT1a/XcOzS0GNHDfHiopLjibuomPlFbOPRZvWi6UczMdLFW1qh8qDM6XFb+HVm9EOh8JrxtjkLC3ZHteusMhQXrPei4K0TP2qmW92KzddNozwjzDn6Y7Tnk5Dm98B4Jt+Y2UlLUho1dAw3JspA6TxFb9aspe4rwysifjv3798fDDz+MW2+9FUcdxfZIN/WRqX5S57/sc9nm6JYyqfNt07KrQ6WeMioVUzJJB+k4TvYVmovVwKAGCGNGKZKuYul8ZgKWeo3IsHa4T8USkx5jBio1kMhnQFI86sCDMfqg/ag/yY8mDXQPPjtSVQ1s8jHSTXv/ky6SOCfiJJTJbsl6xUZ+KctpjeiZu1lHKFzlZoizSbNejdM50837m71NGLcIcNzps5Inv6o/0tXo13wNhJGK8OoeiZgGDOjHZEV5YM55TWk0OhydNYHCm+uGtKtOMS6PBL2JgkYxs/6yHExGTQS8HuV9eF9lK57QPjPW5IkZpOVRKxu1yZsyqdekjTv9qqZLDXWaQQi7D9nVoNpvYweF5IGEQNx8s4QNni1Zo4FSB5t3zkPvPTog7g4hwoav3b0lUHZWmLIg6pUASl11NBJqTglUQiOS+v6fyLa1VLShSUFKgpSAKMMxHorIvLwm8Pl8Jrx86ihLasbfho0/DnbIqlNkjFotqR3Uw/E6ZDb2oVnbPPbUvKjBHP5Z7Vhmx697ZmNC5cWsySak1BkFj0qVNqPTMjtqW1qBI2JsWiq9KudxdzNe603R15VKUnM6KK4k5FHKmRz0fXO1U4WjuyHoRkrSpALQXa1bswyWamTDxq4L9aMpWARi60CVIRa8niLUQpMmTcxnI6uqqswGZimYvpIw7e+foCF51vFf+d1VYZXyz7FVdOk50OIkySOB1JJp6TlmBtWQy+Qzo/CzwujZyo/KXs+VxrwuJHIbSc70UjomuxhdsawkvlppQL1IpFH705jl2XzG+mqKJaOTgSRreQNtDCrKqpu5+JxdTI+oPyk2XZPx6DohUqsvNlg6VczUC5c8KG/GzdzaxGstC2dIXtNkkfIh/m/KidetVChR6gM0q8wr/I/RrvltE5viUd0zvnnZFKK5AeOSD6aQ101/y3+lRfeOq4+iXXmA00s3+mNYulr3ZVla6bPitbFrwH7aOwFcLh8bs0Qemzcbu0SCzD6HDURmMzdVxjCFoASlXHcOGMU6aRoi1cGrYpt3cZjl1IyyTMqPZU2V1NZykbuEuASodu2WgiBFwVxLGiE1E74zlamN/09oRkH1ip0wq1bcRYXGE0bzjo2R3iT5ORSj8DQQ2cn6vCNDZDfCfJjNxPT9NGbffAZN5NrsWE+F0GST1w3JVjmo3Sn7Wk6azdabQfVIsyVs4w2ao/aJkL+EdmhUWCfJs4eqlDthFMWI4jEfX6ZnU6wi43pXz9zQho1dBqn+sWE/2dCeIsWC+rzUecNjNDl7Xb9qK4lUH/lrfWUqfqGh3ca/QKoYVVyUWyo3DfxbTskylJsxRrDx3BqwkKjTNRntJUPKzTgUiUWEte+OmdGlu25jbmUULfU9krGKRxMVDCZ/+noK7627SHqaryaQ2Oq2mtE24L0SIpj8c+qrILwo4mxua/zQqG+jv1QudG4mPnRmPNI/7ebceCGBppv1GrcVirXQpElnRgs2/yaHipr1T65KP2NSZDT62oxSpvxo8sXUQd5Exek11+SPJ3InlFwzAGH6Ym09qzl2XbC6EXNfpVchdWMbuwz01G3s6KhvtBpxs0Yf5dS0Sw76jeiK2kQ5ZaHeQdk5WrcEWsoIRtYnTQpmRqoequYNHRRwq3JgwfJjBC7Jt74nHaVyICLt9/uMW0qg2rDx34AUEX3j0uGNI+yogS8nhj57tLM0CAPTVe9UUCu0jJQPqzsyeTQkWjMrhBySSxEtO1srjZYemnfrXLWIu2pYflLUFCAFxmyatdpumEYz0Vq+p5D6lKB2BqcHc1tFbMVn2W3YsGHj/x8SaZZ2ksSvqCG/LrEUKinfDJlNfneEP+KTFr3dJrLkqfijRRdT0AXL99YQoo8eOtCdjibuVOSWZE2GT92Hxsj4beIx/q3wW20KKX/qHWSlm2R+KqNJZc/y3yD/pp+gUYLMv/5c9K4TkX7lmjB9AnVlBrTiUK/AE0Wk4LRosMHyu40htKxeIa1TlatF9us9NfBrY9dAqi7a2AFR31brLRaR1kM1woWyTrPTGU0dqI1UmmU2O0MLVw5+Sy5UBqYcfoZfumxFKuYEorEo0jPS0LRpvjk3f78ysm7Dxn8K0g8cbjfCiToE46Xo2rcp0pskd2blNav2adbn5zM/OzK02E+0tl5xYSbN0ShRSUUqCWu5YNIuf2YZY5C6TDX1pDrr+jaQd0sBo+zTh+upzEn10X6ympUwS8oVTMqWKWGVrVXSNmzYsPHnQFLwpWAEm2VNSSudWhqeXGRE+BrCIrHWNbOOx5xZSIXkNeqJhoKmojH3osUI0tRdhKQ9GU3D2HRixSK/Df1bO2NLVutMqdg6/WP52GpLHRvGQVgeDFK+tvqzLpuewBL8vEJ3XtYsuEWmt4YSrLNkpDqh1Upfw/7Euq7fVKzJEIzTymVDpK7Z2HWwbR2wsSNCQkNTNWzCauLWhg5Wg27ZvTH2Pbwfoo5asyxjNKMAAP/0SURBVJv1jg7Junq5nrQ3hJm8SsrKrXYJxZRHHbcJVA95VsnpfaM4WrVqYZZ5C1pSlIzWho3/CtQlx+IxhOLVaNkhB733bKe1ZskKb/nZuci0lJsg1ZtaHiM8ZTutz6raqM55Zty007ncaHTOS9Ycg9q29Q6c5F7Sh0HKTYTZEffxgp+GpUw3zUlr4zPFkxIPmovQLIYNGzZs/GmQUmRSgi0JncpIzm1rBOv6z8+sKBrak+CJRR61kzVPLC9JyK92k0gONCYvW78K01DDoh/Kceu+MpY+ZS4yD8qGZbdCWGEE45iMLXWWotwCXVJWA4alk/yZO8mSRL03Oup9ZqvfMA60/5zgKz3WPRUqeXcelDK9XW2CmuC6pjIwrvX3MPeXAxNjyieZKOMkDzZ2GVg1ysYODUvQaUMdnUj8sGHHE9Z3lz3AyCMHoX3nFoZM1wuaHRipPGxLpP815FkijjDkJBVYsclI4PNIZ+183rhxY+Tl5RlSrXenNSu9XbezYWM7IeUhHA0jNz8LIw7qC18jvSutpclGvTE+rDq8syxFVrvzMSdpNNZyQTlZipi6JksZMmD7c8SSMwDJXssR00hDgMcAnDQgYVZYs8DQLPfjZRqH2eWbcbooD1WWDr3yEkFcZavpF17WHo6pu+pow4YNG38+WH2ASF3KWH0C3ZPyzmKskmQivyJ4PBgd0foEoTaj1Xtwxp4MI/knHceoRkYCysJ4jbtFQPWrO5n9bk04/Sh+HvmvO1h9k7VXTfLuVvKUHoaz1C5ZtA2ZJc+tWCW3FXHKJo/WFZNH8yksHiwvhHTZVL9oQXajwtEoXism6cNKD6+af8XFS4qYZaCDlW4rfuOgA/0rJz9/XdDSreUkbVBHM/RqXi9SehgPj3EaW1vc9WDVORs7LLa2ddmsxykCKMGojbQkFDJbBzDy+EFIZAZJFKPWDE6CCqU26DHvq1hzPGZG28gAjeVJ2P05Z2m2R0xZ+XLRKJ8ydKG0tcQ1f5MFqDJTZyGZ6/C40LxVC3j9fkTjLCOniwKSHllWevfGvH8jv8ljvUlJ8v+EXcc/Ytfxj9h1/E/Zddxeu47/KbuO22vX8Y/YdVRlYgesXVRTtc+0MXbY7vq2ylonxYLHqlgZvE1jGHBAR2S1I1HUxzp/VttlV/xW2J0Bmjew5g6SbTOVNdNedbQO5sjCk7MpYqfar0DFxeFG1CEirZllS8lRRClFyMg0bT6GIBVBfVJFdksR067pijN5dxs2bPwGmMFlmtSmYaljyn1b/JqbjT+O3yez/kWolNylfLSmXJMwgvefSEk+WrlaV/ibfAe6/onXB5GL5Tklpbf6SsnzX4P81kfyK1CcVuj6FJvTVLiGMcve8LxhzLQlT6zBg1RZ/ByWF0uDNFEl7231Iha2xmljV8Gv1xYbOxS0NFG7MJpxMgkydmxmh0dpnUmNctBhXdHrwFYIRav50EUQqVTSq0YZRSNFNi1FlKotw1nbL4hQ/7mqiMSWsiRjlGpCsmxbk4JZ4mkM6Ytmq5Qnkpfk/D2PUZYVc8m4NHqpTr9Jszxk5+UgFIsgJqWdZZoak7R2hNxqlAgHjcrMNrbZaljTWD3MNzrjrD00LtYtbR6tlqbVD6xAcNJTNB5FMF6HrPYuDD++I1oNSDdNWbuiJhIemlTb1NFL46PR344Otb8gf0O/nhfl3WG9YyeozUcpjmQiDBF1hOhaRW9sxW4Rcn0Lle1YBWtmMnim/4TcwzyPmvkHqzxFvBW37PQTpYlLIjQQHjZs7OJIkWANzDfEr5Fjo3M08NfwfNvwKdgkezsgQWV+JLOsLa901LlxN4IsacxBeqF0Qp1ZdrPjtPFj7ext2a3uRoO60h+Nd0OI5brVj350sPymfhgLj7JaUzIpPdTanszEYPw2tFjxGCfzm6wjNMk7mjP9mjTKprQZe/LHpDXVBxoH85ssieSPDgpnpVEXTXlZ3o2xrupEd0peo6O+3e2hRafWj2K2XgPSqVXutJlrDKD9OIybtcO3fJlLNnYZ6Onb2OFhNe8UjNwQO0za9XqKyw8cd85+aNUtGxWhcrg9aYiHKRKoQGpvWzObTZs186olK1JARSF3bGjmScs54xo8SI60OuIU1HEKPH2GSHo3VWz19VGWQVZ2Jtq3aQEPy8DFMnAnIiwjKvuxEFzxsDl3xyMkRluPDrMUl0azXzL/CbuOf8Su4x+x6/ifsuu4vXYd/1N2HbfXruMfsTutxWPqZM0nnBIBxGI+1jQfWxVrFtl2zBVB0FGOWkchWvXIxKij+6JN18bm25kmrNouLWrDlouMTnb0VrkVhvjqmMqe7OaH5DjuQTyi95y13N1rDYhJltGDBie0hZhRgoL8TS0BF0yhWfPdJl7+SL4J1vZjjK/eP+We/Otfsq8+RTZs2EjNOOtzVylCnCLJMr/2iazUN6nlT21Lx1Q8QkNi3dDdxj+Biuh3FVPDQA0i+Vfx1bv/iiee/twl6ednjj/38Qv8i8v/JuQ2kO9fEtZfj4Ou9RescKnDVvzsJImG8f8iQAPQvf7SP/NjY2fHVqlmYweHVEBLDTS6oenE2LSTRp9+zGuXiWMuHAFfnhOVNTXwunxmpswlRZN+FFqUWu8UOg2RVAdpdZI7LqKIuYOIOcMk1VvzooqfiEp1Fqn2oDYUhNsHtO3QHH6flPgYPOr0pSSQ3ciuMNualOhMqPxsY5uUUaVgnYnREmEdirGyxFxUPj1AiCS6zlmNapTA1ySCIYd0wt7HdUJ2W5I8BaRRmzVxJH8tJC/uNGAm4eGvNai1FVGeh1kGdHSJMFM5VzPUwBjPNOvvYVAH269aoVaeOGNxHinkGsYjO03czO5LwdfrHi76U+FqNkGeGKOD4dSYCUkEGzZssC1Qh0jNHIsAp+wpAqxjihiLQItwyy31nemG/hoiEonUx5U62rBhw8aOjKQKYWNngtV3qZPaumjROLGP67ZvOxx88nBE3JUIRarM8mZn3KKFcb2TKMVSM7VUMqXLmvcNd2AknNoQIsp8SQ23MuPUzHsiCjcVAZfTixCV8oQ7gby2GfDlxhGiMq/hhAiVbpkEFXqdh+OOXxhdD8uf7LaxTcpQSQzzL+SoQdhZhbCrEkGS59LwRkR85chr50W/fdvi0NOGoNe+beBuJGVVyqXVflVTzXv89W1554SWWv+cTGvblyAv1CHmCiNIARTWUnivA0E3jcPFUnUh4vKxjNWm6Z+8OKz26QggmvAh6vAwrItlz7aNTMQcjekng355LxFpBauHJe8sAakfyUK7W7RhQyS4ISGORtU22VpIljUDrfOGM9IpYp0Kk7ou/ymiLfwaMbdhw4aNHRmO/UZfaKTaV2+PMQ42dlQY9duyEls7N0tJr++yaIlWAG8+9hW+e+9HpMXy4E4EeMF6j1o7ERoSbWaD3IaEkhvssFD6Y07NdDngSjBXKgtTTFrO6aLinUBtvAYD9+qBTrs1RWVtGWrKqcBTn4/HGY6dvb7PnRpt13lDKC5bHbDxS+jlgTC8XhfSMwLw+N1Iz0xD0+bZyG4RQG6LbKTlkkQmK09yzvVnlUkzsw03E0y6Js3OAdMUifpFI061swhioRWo2zIRFWs+hjdezPw7SKCNBwowlkskirS2xyO7y18QqVmEgsVvwl01Hy6HXk9hHM4Q27ZeY2E7DmfR31nwtzoSDpFqcQIVoZmcDtPKVJCEWzxbu0TY77vZsCG5k5I98+bNw9lnn41Zs2YZAiz3FBGWfdSoUXjvvfdQUVGBMWPG4PbbbzfXUsRZJjV7fc011+Dee+81123YsGFjR8b+x15kjjaZ3mmgx2ippuq4BHV2ItVmY4nUOS9pNrquJIyxd32MmV+uQZYrn4Ra4fT+r3yyA9QGFHRruDR6R4TZQE3vX1KDdiRCcCt/ceXPjUgihpp4JfY5oj+OuWAoPAEXIrEwwuEo4lqfm0KS5/yqhs1rxrmBdxs2DJza2M4Jp9sJl8cJj8cDdxorklYuC6pXrDxmR2m2Wacan2m7mhGSB6tS6drWGRwdU/YdHcw3C8FQ14QaGA+prMUrEI+uRzy4kuUYUSGZFSLmTWd9iUDz094ucHi687wM0fAaIFaaLBmWmyPMX21spv0OXHB6+wKebryNx5BxkXNLxIl807/Z7MwKa1NpGza2QgQ4FAph8+bN5thwFlqQfEpPT0ebNm3MtaKiIpSWlloyrYG/FHJzc5Gfn2/idbtTwnDHwM9lsQ0bNnZ12GR6p4Uep6WE/zqkuItge1CyoRIv3PE5Fk/dREKdBVfUBbfTjSgZd5QkmnzTmsU1Cv4OCm0AlfAxIyHaa0hstK2ai/p0ApXhUuwxqgtOve5ApOXTj7Jp95M2/qtIts/6uiYqZ1U66/dfDV79UjHd8UGibMpDm4xZi65VNBr+0yaIQA0d5KLrqfxrZ27t5J1GWzr9xeHR0vD6KWcp6CrHWhqGN7E24W+WcdUrLNrPXzRedzO7ISTJvCXwrCdhw4YNGylooEBoOCMvu02ubdjYdZEi0zujdraLQ4L914S73NQZSBEloY7FkdsqC2feMAo99myKqngxYs4YiTR9SXl1U+V0StGXcrkjgxlK6C1LF5yudCrUXtRE61DjKMagA9vjhKv2NUQ6wY4yQmVcexptb47l3za2+aVJ/W09t8C2aBQwy1h0Wm1T5p+13V9z39Gh8kjmy6yAscpHvxapJilOpNOWSZNGueSnAutnMWXRPY+lFaAfkWL59/FXfmn02kpMxyY8b8Vja/rLTJaw/mLmlxd4d9H2ZDeYejw2bNiw8U8g8ixinSLXNmzYsGGT6Z0S/0whF6QxOhGJUw2lNa91Ns796+EYfGB31DjLUZeohttPv1pKGYuZ0dcdGo4wnO465jeCWMKD2igV6UAYQw7ugrNvOBzZLTIQ1zK2aIidJOmOPjj7O7RqS1G3jW0aGlE9i0LrXNRN3yk364lTxkBXU3OyKbdt8c/cd2QoTyKzqaWeVkltLRXSXp7E2C6jbJdRR8zscWBNIsuXti6L0aTmmFXe2nCQpU4HxZZI6KqXrlasCqqXPqzQ1l89Glht2LBh49eQ0olSpNqGDRs2bDK908JSG7cawUXh70YiTiXULSWWCnw8huyW6TjlqlHY49AeCHlLUREpZk8RoZKqJZA7toYpgqw5Z4c3hopoKYLuCuxz9O44/erD4GusTxFZirfXo+/ZqoSkdtNiNPHfYJLYtrRtYxstH9afWpDOzQpiwlSdXzSrhg7bxrRjt8F/CcN6lUerXGRTG9QybKvsJIVEtnUmeaThCSuYvjSgFSeuhL4dbc0wq6TMLD8jMuVNow0U5e4yMSkOF89lrPsaWAFTPzZs2LDxC6QItDZTSxkbNmzYaKBN2NjxkNQWfyuogepTNAphdrxNhKnHxpCIRZDWxIvTrjkQR58zEt5M0s9wHVwR+vul1r+DwYdozIuKYCky8sM44/IDcMJFe8Ob7aa7ZrukbEutppJNrdsRk7pNR82ASRtPHv+ZXeVvLdO1jW22MVY1Sdq1T4EM213y83PaaZ61iH+qfVLKtkcxs+rezgNrjtgyKi+r/LQbt3bgT9FlEWLB+qVvfcBbbNlMEKk7S81yJ9/FVlPm0cnydmqDRTnFk2WtcAZ6BnweSaJuw4YNG78GTUqLQH/77Tf48osvkq42bNjY1eHq0GPgLbKcdtwhxsHGjgapfyml8LdA2iUVV30Ci5qlCe3Uu4lxuHxOdOnXCh3atMbalZvMrpwuhxtOl8fSS//pbf7d/XVdiq6OvLdIvZJhyL3scrM+SGNt5pEy/w6/7kfxmPQ6nQjHIqhBFdr1zsX51x2K3Q/uCIeXejSvx7XTqLkfyyEeNXl1OJgOulkl8+/xsxSkglhRWvi9dh2F32vXUfi9dh2F/4RdR2F77DoK/wm7jsL22HUU/og9ZdH7wPXvBItIy27YH9GgXZjz34rUjbYv1B+D7inong3sxsof84rEzwcEwpEIQsEg3B61K+V1a85FbOuRavdmCSWNGcSjf0WrZqqrupS8nZmDTnpJFaFOteBbR21GZrVl+dTghsqdiItsWz50C0sGWqtRNKRmhWYKdZOkv9Qheft6KB8Kl/RsDmawjdaUDDKgrLVcTapt7DLgU49FUVleCqcvwHrAGsZqUFNTY2qDW7Oapr6zVvD/Z+3C1BnC9JWymTNs2rgRxSUl8AYC8DbYCXv9hg0opXttbS2ysrKMWzwSpVsxCooKUVpWgWCwDnV1VSgsLEAoFERpRSWKSsrYv7vg97GPZzuIx2MMU47CgkKUlZehujaItLQ083nIn7WL+jTJWLX6Fy6y6Me0CcuP1V5o5yHEtEZiMbg8LkTCNUxnETwsJ5FVKzzvJ7lp4qGLuadlV2uWH61CiUWD2LJpE0pKShEKh5nXMhSXlsHn88LrURlZ90zeeSvqo0u1Wf0mHY2DdR+rnbP16lk4HaitLsPtdz6MZq1ao3evHrxiw4aNXRXj3v7UHG0yvUPD6k5+M+jVhNBnYdhROFLk0Vx0se9il+dyIK9jFroNbIfiulJsWVOCeJAdiVv+2cdoxohhnE76NwqvuiB1tHKnndqC6Zrk2cRsKagp4qwzdUqCM0mgLbt11YLlV/+pTtjY1Zkq3aajMzEZXcQs99T3vkxnH6eSoqVYUUSoMCQy6jB4dCecee0haNajsYnK9NG8lYLojvokkT7hYe6ZTIKVgn//ZxK2ranP+x+w/95w/yn77w33n7L/3nD/KfvvDfcze+qQOje1jTYZa5lxw5q0fUjF+T+A2ptgGp6lGMcTEYuMqg2b61Q7HR7M+3Eavpv4AxYtXo427dpg6fJlePmJZ9C/fxcsXr4cG0rrkN+E7TARZbtlQIVlQzSbHqocNFsckxxha9ZMPv+KthSgpKgEWY0aJb0nEK0pw5yZP2DGzFmYv3AhVq3fiEZ5TRGgAm0ilTzR5wh0ptMEy1vn0ox5P/N2Ncl/6h7mvvRj/IN5YxqUN2WucMtqlJYXIzM7F1VVNfhh6kQEsrLhJ8lQ5E4NIph08+AMWRPeZuk5DzHJxbC5T0zPWy+BE6aK2NiJYdXnJbMm4ph9RqLYmYZBewyCh8/9usuvJyELoeduXelFdcwKoYM2wHTFWEnZv5p6aa6R1EVq8dn4sbjumuvwzZTpKK6KoG/PLvAw+NPPPI077rkPE7/5Bu+99w5qWfd79+yF4tnzcMpRR+HL6T/gq6++xfJVq7BqyRw889wzeOyJxzH+gy8xbep0pDdujB5d2vEuUaxZvhDHH34Kvv1uIr76egLmLFqFIXvsgfSA2pWoJROoNJv8qTFtHTwzA9RMbz3Fr8+Q5BzMpyhdJixBhw9ffAkz5q2hbOiFjZt/xEuvvYM2nfsiNyNgvCRiYd5K5aNVJHQwfbyMte4kxranV0IqS9bggXvuwquvvokHHngcX3w9Bd9N+hadu3ZE65at68PoV0WrMjUu+jEWa12KtfYl6ZhsoEqtjBkmNGmow5I50/HdrHW44vor4HXqdRSVheXfhg0buxZsMr2rol7mpyzW0RBjWXkU2czM9WPA8J7Iy8/B5s2bUFhWyM7LAbcjAJc+Y8N+1cUOR32jtfRZvZS6JR3V4Saj1jVaZK0/N37jRsE0S12N/9TRJMEc9f1dE5fYso6M27pkdcjkzEyLOmolgobKfIzx1MaqEHJXov1uTXDcZSNx8GmD4c/iNaZZ/bFSZL4za+Kz6LpJoSx/BFZEFv6oPYXfa9fxj9hT+E/Yddxeewr/CbuO22tP4T9ilyVlVHdlGrrtIDBJtdIep5DQN7RNDkwbdeHzj97Bs8+8gILSEixasBAFVbVo3LgRlpJgDxveG/OXrsCWOjd6tW9p2q5Rko2CrJYdoVXxqB1LrrBVK37aP3r/NXw/eyaGDx1O2aCW6kTBsmm4/OLLsaiwkkS7EFWVFdh9t17Izsyg3NBQhWSM0ioyq1lq3ku3YrwxhHiQCTAma1AjRr8mKTQi3075N7q1Ax988DKm/jAdw4ftg+rqWkz+5lu069gSjUmuY7weQZhykTKRmXLGw+QOHoZXPigmGalknLVsXXey3BnMxk4N1j+a+TO/x48/LMSS1VswYM/BaJ7bGG+/8h46NO+IXgN6YMnyOXjk4cfw1YSvkN6sLdrk57LaxjGBbempF1/E5Kk/okPnTkjzAbdefxUuvfp6/O2mW1ivnMjLSsfHY5/E659+g8effRYXnXsu9ho+GLfefS/SGjVHO5cLP5FQP/3RRzjjpGNxwL4jMXTYAJxw3F5YsmI1hhx6Ah6542Z07tKJXWyQdTaGLRvWY/aU+XjxxXE4/dzTceiB+6KqcDPefuM1tNx9d7Z7F75+/xO0adkYNcFaPP7YE3j/gw8QjCTQrUtH02SmTfkOjz/5NObMX4I9BgzGpM+/IvmvQfMW+diwajomTp+NwqJKjHnwYcyctxLlkRoM6dME8bRc1LnTMW3CVHRt3x5unxtz5kzB7Dlz0aVrN3z28cd48blnMGvGHPQcMBAefb+frTmQ5sd+B+2PY484GBO/mYOrb7gJN1x3KYl0C5SVbcCjj47BJ598itq6OLp068gUBvHFR2/i+Rdewbwlq9Crf3/4YrWYNutHLFq2Gs8/9ThqKqrgS8/CHffehbnLV6J7r92QZlYCRPHFu+8io20XDBvUx7yCIolkraizYcPGroYUmZa2YWOXhQiqjKXcmZnlpD4rQk2dEHuM7o5LHhiNUacMgTcPqIlXoS5aR2Kt9wsZKE5iGrc2CzKz1kkubUXNHxmexKkgxJ1RRBsaVwNT7x5L+pUyorA8mnisymri5n1lN7uNG6XZgSjTUxOpRnWiEoEWLhx13ghccP+R6HtgB6PWKAoXA2nzzV92fCZSGzZs/BpSzUWjXGwqOhVhVCsUUVX7WzBnBl574S1cfc1NVF4fxQtjn8PIYUMQDAeRcIeodIaR4ffDne5jOAemff0Jjj76KBx19HF4/5PPyEM9+OKbT/Dma+Nw2bmX4sjDj8HsH+dh0fyZeGzME3jllVdxydV/Q0mFvh0dRyxWjg6dOuO2J5/D47zfzX/7GzLdUVx5xdVYSaIQiYRx290PYktRGbasXYYLzzsbR44ejZsfeojqt4SADx++Oh6jjzkWZ154EdaUFOGVcW/i47c+MUR61fLlePSe2/HVV+/g8Sde4LV3cMW1tyJY60bjRs1QuHkJHnjkHqxZvwUe+PH511/i8XteQSLowstPPozRo4/F0aecjrnLVrLISLRJtp1xCVbKSAkvGzs51OuEUcc206X/3hi930g8ec/foc8ven3pyPIGULxhCR5jXcnv2A5N85phzJiXsZkk7utPX8OrL45Fz+67oaqiENfefAsqoj706DsE74z/ACs2bsDw/r2R3SgbX5IoH3/mmWhH4ii0Jsk77MAD8f20OexXlYI4Vq5ah7WFxaioVtuhI/tvj4v9Zcyaa9acsxn8US/Ouh9jk96wcT0KCwtRXVkNv9+Hzz8Zj+dffgmvvPMhPv3ia0SClXhuzBiEWaf799sdr775Ln5cvAJrFs/Fi088ho6du6Ca16ZOnYVPXxuPSZNmwM17r148BS+88hy8OTlo0aI9Guc2Qac2rVFeUozn33oT6wpL8PGrb2Du1KlsM0688uaHJNOzMGPGZHz44ScYOGQoNq7diJfHvg23FBUpKSYHUSRcYXicXvjMnghAqIpxjnmSekEc/fv0w1uMa+qS1Zi3aCbWr56LgYOHYMrcxXj9PSrD4SrcddvdeP/zSejWoxseeexJXH/tTditU1t8+tEHeOWN8ZYCUh3BzOlzMWhoH6M1aEWLTaRt2LBhd+s2kohLJ2YHwb8kt9RRS7dy22fj+Mv2wTX3nYJhx3RAZpswqlCAqmg59NkakepElISa+oN21nXF2W2yI3VqqWPCTUOlm+cOujtptEOvOnUHr6eMOafZ6lfhZRTecldY2UWo4zHNcLuonMRRGSlBjasAjTvFMfKk7rj2wdNw8DmDkdU8jaTfZMWQAJM3pVb5TEiNsGHDxr+CtSmXyKdpQPXGtL84ryW0ADKMn2b9gLZtuqHX7r0UzITp2a0z0nxUzl3W3txz58ymIrsIGwo347VXXsctt/4D/7j5JrxJJX1DSQlWLt2E554ei7Mu/QuGjtgD9993B5q364SjR5+MQ0eMwsXnno2cdD9jj8HpdqK0rBQfvPYuPvz0c8yaOw/+nHw0Sweeu+8WPDrmORRUUbkOBPDEE2MwbK8heOqJR1GxciG+/vIzKv6r8OrHU3DtNX/DyUcfgJWL5+HHWQuxcP5a5hWopCI+ecoEdKZiffQxJ+OQ/Y/AJeefDm/Aic8mfG5mDxcvWopp386g1Irhi48+wdq6EL75YQZ+XLLQ3POE/fbHuMefoJxkGWnlDBXv+tdgbOwCYCsgsasNJ3DSGYfBEanCF99OQ3qWD2nplZj7/ZfYslGDQj3Rr29vrP5pLqbOWIKvps7GQcefhNNPPx333H4BaoIVmMr6etVNd6JZXmOcd8bpuOmBp1BRUo2szKZo0TxPVZb1S4ufgZzs5vDFMsgxnViydg6uv/xiXHzBlXhbpFHfY9dGfHoNSvuh0MUZ02cjFdIJj9uLdWvX4rq/XYO//OUveI5EOKdpMzz2wJ2YMOYRvPnCWFx2w1UoLd6I6RO/RduuPdCmbTuUVzJvX83CdzOmo13PbvjLWWfilqsuRJ9+3eD3xBAmIRe8Lg8CaY2xW/cuOHDYUOy7514k//vD6/HAFWiELl27Yo9urTFtyhfYUFOL1UVxHHPoIfjq1afQuGkTNGvRCr1264n33voSNSGVsFaamFwgyj5dr2e4tCkhUbBsIaZ8+S169+6Plm1aIhKtxSdfTUbvbkOxx577oXnz5sjLzcaM2ZMRjwaRldcChxx3NMv9bAwZMBjD+++D0886H6OPOgTLF/5o4pw4cTJqYn5008w5z+2BMRs2bAi2KLCRBFW8hD754DAdhEi0aoe+9apZX3iANrvn4MybD8Ildx+D/U7tg7xuHpRjI2rj5fRLMq5RWvrVu1daMubSO1I8dxqTSBrSZkbnJlne1rgYXjtqG39Mj8IpvImHXabiVfyG5DOSqlgxKh2b0Lx3Og48oz+uuO9EnHzt/mjenYoE0x6hsq8/aRrKj0aQteeLNllRfm3YsPFbsE1bMZq7BWtTsSjKy8rZrtjWCNFvSgBj97O9xfQFAYbJSPMgk0r1goXzsWT1OrP08pNPPsS69WuwYeNGOF0+jB59HPr06YXRRx9FuRNhO3ehXYcOaNm6Nbp27QCXWzePwuXxoaKmDhO/mYyP3v8Ac2bNgZsK+dV/uwTLlizC2Nc/I1G+GOUl6/HTvHmYO28Rxr30CpYvXoafZn6PGbOmo2XHrhg0pC/22+8QHDB8BHwk6F5Ppkm30+WGOyMLmfnNDFlo17w1OnRoy/szd143cpt1xJBBQ7Bs3lwUrlqOirIgjjzhQHw9/XOs3VSMsWPH4qf58/DTjIUoqQyaATyHK2G9p00ZZmNnh+q/F4mo+rIo8lq2xBFHHYFXnn0amzZtgodtIVhZjJLNpXj/7ffx3ttvYs9hvdG2ZRNUkICnkdgJXqcLzRtlopx1PS09Hbfc8xDeeGMspk36Dl99+jkSZHSFRVVWazPvKdRg/ZrVSM/MQpAMuVOP7iTEY/HWOy/htFOO4XUSTvaxHieJNOO2Wqnat8IyTaEwunXviheeHYv3338fF55/Ot3rSNo1oB1DICsfLVq2QLiqEIUlZfj86yl4/rXX0aVNPkYM6oXismKk5+YoUhN3ZnYGYvFSBNI1gwwEfM1IeJU2xlqzGbFwqXFnwwDCJPNOJ/Y+YCjztBEffDIBOc3aoFeffqjYsIrt+Ce8/MprWLB0IQ4/YiS8XskarUoTrdVXSqxNVZUTg1AQZcWV+PzzbzDu1VfQrGk69h+4GxYtmY/7H34U48aNw+JZM5EuFcHhgi+jEbxZ6SaoJ+FBu7wOxq5XNDJ9zE2iCl9+PwW77bkvmmVm8o5xMwhhaxI2bNiwZKmNXR7WUiWLUGu5tkin3mF0q4OSUsuOVHuJSA1s1TsPJ167Hy6++2ic87dD0X/fznBmBhFCNULxOtRFaxCK1TJkmEq0vq+lLk+G8VKr1qy1mbluYOrd6EspUQemHU3jDB9LhE18ijeYYNyohKdxCHsc3APn/f1wXHLPaBxz2T5o0jmL96SqzaDRuD6DEzYdnpMMXvmx8sZ08AYWCbBhw8a/R1I9NQ2TRk3TtCGdqB0FSHi7oLh0E2pqak0bluocjUYRClN+xKiI00EzR16Hj8p8mGQ4gcZN8tGUJOPK6/6Kbu07kHKQdEovJjJ8mchMbwSndgMPVfNKyLqQRLgujObt2uOOZx/As888iXPPltKfQEFhEbyZuWjSOA+1VbVmY0IvSWx2Vjaa8H6nn30xjj/xFMTDFYhHUnFSysViiFC+eCSviBh8KAu6EGEeg6FKkiItkbX4SpRkpC6ShoMPOpj32Iw335mA3PyW2KNbSziCBcjKSKBJfj667bYbbrn9FjTOTLdm/lwxI1MN57Gxk0MPmb0PD7XVpawzeq/3ODQO1OHN8a+iKupH66490KFrO1x949/w0JNP4+77bsfuPdohzefFpInTUFFRgUlfT0fRho3Idnvx8hsfoLKqinUvjCaZHrRu2wQjRo3Em6+8g3mrNqOisho/TvkGP/34PQ4/Zi+EWedqQyTNHj/rNftd017ZEToC5JlRxOpqLAWQzk7T8NxIkMyWVpbxPhWo4r3CbENRtpOXXnoRB59yGjr07IVHnnoF2blN0b13bxx7xul45rFH8egjD2HokF5o0yQPM6bMxMaSckybvxAL5n1PQpyFZT9OR3klie2n07BqXYkmzRH3hLF2/TJUV1cjFvXAURdFpLYGvfbZD7Vs30/f/xAO2H8fpivGttQDg/bYE2MefxiPPv4orr7iDCODTLNS5w6tWHFT3iguq137mjZDhy5dcdpZZ+KJMU/gkUcexb5Ddsdbb4xFh07d8MQTT6DPoIHMYzU0vl5bV2teDxFi4YhJixDXgEg0jk3r5qGGZTFsvxFJUahXXIwXGzZs7OKwGcUuDT3+rb2BlGN1UNanOESb2cM4olRItTQ6zs7YWqCohZ262rxTLoaN3g1n3DwK1zx8Io6/bF/03LsdmnTMgyPLR2odRnFdJUqDVaiMBFErxZjhwgknSbeTBJ2dt8NLRdONSNyVdE/QX5j+61ASrKapRI0rAldOAM26NEHf/TrhtGsPxHWPnIjT/zYKQ47shbw22WZ3T3WDSpfSrw2O3Opj9U6ncU2R6G3fcZLdbgY2bPw61DaScqJ+QwS6GJlAZZZEWUuYDzj4MLj9cVx3082YPHkSPnn3PTz78vMoqQ0iVhMUA0V1KIZy2nt27ooWjZugZZt2GDRwELp164aszDRE6qoQrK408cciCVSX1VAmBJHTKA2zpk/DhMlTEQ6rLQcMJ9iyfiUmv/sBJvF+s2eTdJSUYMzzn+HI0SfgguMH4f77H0DclY2urbuiUeNsDBw4EL169yLx7YRuJDIrF0zDF598iZdffx0fTJmNvoP6Ytq0dzDpu4l4cewbWLW2Cq5EOnKyMzB99iTMnDYDkVAYISrZldV1aNGiFfTFozsffQL9hw8zpTSse2+kOz3oM3AA+g3oh5btWiKgLZw1a8+is3Z7aCh/bOycsJ5xVuM8tO3cjoQ0AZ8vE2eefRqGDx2AOOtIzz2Owj4jhuKys07EoYcdjtPPuhzFhRX468UXI1yxEaecegoeeOktXHzNdRg1sDtK1y7FySccj/PPvhCD9toH/YbthUNOPhsnHDIU155/Bk456TTc8egruPqmm9C/W2s4vB607dANgZjWilj9toVMNGvRHm3zso27lqI5zXvGCWRmNULCncBl11yOk046CTffcjt+/HEp1pZ7cM655+P6i07FyvmzkPA0xzlnnYOXb7sORx52CA4/7kRM+XEJDjnieHRv0xZnn34qHrz3YTTJb43TL7kMBWtX4tSTTkTU6cKoA0agJhzCPkcdhTWbNuL6G29mWjPQpX0LZLjZPlx+9Bu8J1qkuzFotw5MlQ+jL7oJteVlOPyww3AYzV0PPWVaklauObRFtxZdxxuhc5fOSM9RXqLIb9cT511+Ph667VocctihOPikk/Ht7J9w/mnnYeWspTjskCNQVFyADn14D78Tnds3RZ7Xy/sl0KJtE2Q39Zo22yyvCTq0b4+5sxfDxfR169xazkbu2a3Zhg0bgmO/0RcaufDV22OMg41dDebxNzhug4Tmegkzk6u5ZetDEDJasm06klRvIq9ky3XFwKrlJVi5YgWKNpWgujSG6oo6VJdXm2OMCrGWhIbrQohGY/B4PPDqO5duBzxeN9KzAshslE6ThozGLjRtkY9OXTqiXaccePV1K7Njim5IMA3qSrWMVNDBmgWX8ppKoDrXX0Mq4amjDRs2Uki1c8Fqbil1XGcxxNnonJrN0gQNm295+RrcducYFBUUmUWXl1x3NUlsE8z59huMOngIle2FqPM0w+HDB2LerMm479GxJqZGjXNw8103Y96MmUiEE9hrv/1QVlqJjz58H4eMPhhZJAV33nIXqiNO/I2Kd262D9XFi/Dwo89j5XrNGIfRslVTHHH00fh60hycf+aJyPEH8cDTb+GQw0ejhT+GOx66FwUFFcyQE2ddcB72HDII7771Dj765BM0orJ84fU3okW2B0/cdSsWrdmMwXvsB3cgC8ceM4qqfBB33HYrovE0XHbZpfjiiw+w56iD0bZ5M8yeNhFvfDgRV151BVrlZrKIInjr7fH4aMI3lDoJdO/eD9dccyltWn4qeSTZpP0hbJmz88NqPfqEk/mcZJwNxRmkix/xGNsOiSUcYYRCtQhGfXA5XPB7HXDrVYZYDFVB9pPsF7PcbjgS7FijIQSDQcRdAXjSMk2/Z95EjtcgVFuHCNIMgU6nQSKIRIThXG4zOx6mMQPMel86zDg8flSzlbpYH/1Mp0u7lbmj7DLZicc8CJHssqmwfTp5yjgYOCO5mivKvlsLxLVvQLSuiFLBwxbINOl9aG9EGSZZ1utabgT8TIszDH12M1hTg0BGOtPio+xIwM97RyIJRKJReAMxsxpES7a9LDaP+m66xFxOMw6l5d/SRWrr6ni/BNPjRRrz6dHycP5rkM8MVDGYds+PO/TpPTrTKcLyrWGegk6mh/pFNuOJ1UURZsHE0wNwuqIIJCoRdWQxH27+ReCNUc+hUfgE8xnjs7vrH9eSoHfFeWdfaNLgMq+LsS3bS01s2Nhlsf+xF5mjTaZtJKGuuSFMD2VZBdO5CXKz7Hr3z8EeSwQ7xg5Imw6RFtPHNuS1BigrqUVVRRVqKmsRCUepK0RRV0MFIMKOy+eFP+CnEuGGh8pDelYaMrOykNPEb63eagB23/wL8x66i4d9KNPDXv/ns83JtP7CLZWHFCzlwIYNG79EwxZjtRSt/1Cb0plemdAZybR0Sir7Do+IQjbNr0HrRjQKJhWZiqiJZysstdSC9jrQ92W18FQbDFIdJ7a2VS0TN2TU7OT7SyjNDm2S8C+UXMkryY8UQjHKIRKPX5BcicWGYoIyTxq2pF6UefYkl8caj1Hm0UmBta1YiZI0iBQwavn8Z0N7NnYuqKromasb0mtS2ivELOxgJYjwojNBMqtdO+WXlUaDLYl4LbszP6+xlsiv6pIamuqWVjgosE5FaF3WZpyIsvWYazJa8cW2qRVlJJC6ufimukmzd4mDftWMSSxjJMhhxq3l316tCXdGzVc0nCS7DZsBqTDbi4OEk/EwuWa/UOVFq1NMy1UiaSIKHySBlw7Ats5LFjePw22IuPZS0OtXzDcTZA0wKWHMAv/MwJzyQ4j4y79G6hIk2GbgzqVUMH/mrlGFhDvGfKgs3GyT9O5g/hK8F+/Ce7MM6Oh2W+2cqWOMlCdKsh4KZYxiUXYciRpERPKZBr3aZt4mNwVHz04Xs1aHn36ajOatuqJp07bmyyAasFfJWEvkTYJt2LCxi8Em0zZ+E5J9m9Vp/+yEnXvy/UJ2WexS2OGxA1I3JpuUA/XgIrmW0vp7OhttfqbZMN4vmQD1g+rwpM66zZ3priF0dtBmN5bUbdQPGnuyw7Zhw8Z2wWpxFtjCCKOF0lGaJNtiXLRY356X4q+5miBbJImAdgmmEhuNs31K4dcn7KiQ6n1Ms1JcUTGKGEmmdFp9O1oSQ0q9IdkUK/rGfIzsw21mcqV2e0iy2ZKpwEv5dYosa7aOBAAOP++r2TERVfpMRHidMVKpN9/GlxzR/RnEY4iE7ik3bV4UNoq7iI3baONUsJmOBNPuYRri+voArystIhXeuEsTeBahcIrqk/wgnXlm/FGp8NZ7p0qem9cteJgOkSZKRZaN8q84bezkYH1SPRAFdLCvdIjcsX1EWHdUG7xi2qyLcREyVSiSYgdJsa6JPLKyMI4oaxTbHesW3H7arMB6lSmh+su25VWr0b1YkdUKFcZ8/1jLRXTUHehfm2yZ/pL35S8bSxwhXtWXMrzqZrU5niHIIuFWQ9VO2TFmQht/uh01dCNRZnvjjQimS7PZWiIucm6YttKlK2wrMeueUbYptRlNLodZDtpo1KXwbqaMrDTGfEuGKMu6f4wE1s32qiQ4tQEK3USEtSmgZrSVd0kiN8tMG5YmXCwb3iOufVcYVt/gFknWoIKXidE+BXFnNV3Y9mIBxpssd6dyRzmhh0RI0ig90i0Ur6SJmfhmnE6VlAbKTHnQjel3uJVXq82bWXEbNmzsckiRaVsC7HKwOo7tgUKob1FnV2/MFZfpwBwksW52wG4pmiK17FrUuWh0V5uLpTb+Mh2tUYL5b055TmXAuBs3dpJSvJP+zUZo7AzNkrLknzvhhSfOe/F+UoATRrFX90eoNjNt9eZ35PX3hbFhY2cFG6pRXdVgqTSb9sYDhYBIsCGlqKNznMqrj4ou26KUaLYjN5V7KfJGoTY2Qu3aMAyRZzVZSQoaKryWhs4jPZqVJopfM0OKQ2o9ncxXpnRNmrlp8M7krv20MaghEQpj9kqw4tHAnhTruDY0dCsfvCDF2xBmzcQxBYxPhF/CTbNXhtQrzbxOr4ybBIDyyNqJm/niuSM5K637RZkfkXdDZEia9BVupU3KvyHncleWTGgbuwISIrBqB7SLojlZAeJkkarNqtuGALPOG39ajSFCycqmeuxUvWRYtQ7Td7pEgzULy6rL4Kr5apa6zhZFN/WhpmKbPlOzvGo5Ycar/lFLyBUmpv5Y8ZJIMgD/FQNhNSXeny2N0YgYi8LKjzYL07JzMA7TOE1a5Z/xJMKmXSpdEUagz1VqYEDflNZXMwztlV8ZxuuNecynqxIeygSmQStETFz80eCc/Gj5uz67F1djpz3Oa06SXJWD2ppy4tKgFNMqWZNgu9Zmpxpo0+tjkiduhjFfwmfaVc6umJu6iAYX+AzoFhHBdoQZJ4k4y0sz6U7tcK78WSNl/NcghJZ4Mx8MFGW7jse0okXE3noOKmMbNmzYkJi0sUtBHa7Mb0eyHzSdhzF0iWtX3oRGarUkTR0kSHKlzOo70wEaLzsxLcOWsinVVFWNCgR7XvZnlgLBDs+hnThNb8oDr1lL19i5GSO7wjP+uM8y6qh5L1eUYdk5JuJ+poNKPDvCVPpM/NbdzN9vx/aXjQ0bOytEBFJmW0hvV5sWCdaMtJRml0PLN6nGu61Q8mR25adGq7YtDu3k0SiiVIpFkB0i3pQb5nN4VPo1gyb2IYVXyzUlGxSFGrZkjDbzEtkwbryXVqPEXZJFcfio7JpVsyK5vIlSIbVY+rGH10XpwyLHWsDC5Dmp1BtZoqgYoeLUd6CdjpAhM6ACbpEY+ld4ps1tSDcdTMTMl0Oz0pQyild5Jkmgg9GyDalXEhmB2yVZyCBmFkzGxs4O1SnzqSYeRTC1XFnEz2zmqXqq+qL2Q0KqSkIvVr2Xf1YgfYpKY0L6tFzY6TMkVwNUHtUv1lPVR1VDvVesb7k7SU61wFrvKrPBsZ6S+HnUMumf99MAkKquaXCEIb66Jigi0zbV3/KUdVrE0q3088/r9fIsnWnzm7asYGZFidoo24Ze85aziYrhPUy3x+OHy6nvabDduUledXPdmmFkj7Itqc1rFlrxuT1qT5QjbGBKl9vM/EbNTHNcq12UX3M/embTEhxe3VTLsxU12y0TYfQKXRPp13vqauzxNBJv6gu6FY1HgiJex6Ropp3llWySuq9MLMb2rLAk6S63ylb59uoxEVppw7Qp3uRQiQ0bNnZt2FJgl4MeuTqB3wbTKdEoVENj3NXhGkU56VB/oYExnXSD8+RBCmhD/Ow0dROZVHgh5anBdY32p4Lq2NBsPxQqdTMbNnZ1WIp0fWNLKZI0cpFOrkEvjyPA84DxoiYaoT8trzaKpt5rplXrVaSIaiZMaq9TbEJRejQDFjHxRGXkmQq18SNSQa3bEVXEFAT811wezGwSI9PSUkai96PN3gm8rtkp3VevnZjk8kd31AJyM7NHuwi1IcSKk/LLLKVVHPQR0+w1L1lknlEqmRqh4320/sYQZwZbPmMarrv8cmyqrGU8Xirnuqr7MKDiNCea6XKTANAudwpKh5meNg42dnKYuqDOkf+qhFq1oVeeSFetOmEuuWj3sr6o8vKcRq8JxFh3RNYMOVR9Uhj9hhOoKC5DTdR6TUEEs7a6BqFwHWsvK7s2zVLFJ8HVO9Kas9WqEbPSQ22BTFcz4Kqbmtn10TkYDeKO+2/F5198a6qmNiVzxGtQXrQWK5cuwPwlS7CysNgQZrPSgw3DNAmmyJHw8Z70r9cl2HKURrPyhNe3bCpAUUkh3azWaLLhZtsV25YHUxIissyjwui1DQkVWo1+kJxxNjPvdNMqOKXbzKZrUMJVh9qaEmyuqCaNNluxsSnXoqyqCiVRfVbTilsrXuKeBKI8VVyFhRtRULCW+XSjsrQawVAEQUZtpJ0G6RnC6BUsJw//WKImuUq+U4P/ZqDOiBum3ly1YcPGLg7JBxs2/i3UYTQ0v6g4pqeh2dbjfwqpuHVUL5Y6F5LH//QtbdiwIYhm6qBfQzWpeWr2jO5xqqcJN1YvW4wvP/8SFeGIUbStzYLqULBuFT75+GtsKasysZgNcKWQM65IUunWZ7ZMzCKuxoFNXDPEmtnVVJLZkVjLMnVv0m1DmBVWK1msVTFeehNvMSnVZSnqUsiT/sRSNOOniSy9Qx3nvY03Qyx4zeVEREtZSQykICsRmuAjHzHBFb5o3UYsW7hAN8Gs6VNRUxtEo4yAhgIUkbzolz80ioJxiwJJXMmHcbexy8Cqf6oUpmLwoOdvzQZbdUrO1pJsc11VlUbLmrVY2XR0coipLdBKp7rSclx4+jmYu3ipiScSC+P558Zg4oQJPBcpZ0Qav2J9djv8DG4WXFv1URWRYVKvHaSqY4bHj3krVmLF5i3mXG0NkRpcc+55OOv8K3HrTbfg4rPOxqQFSxncSrvquhqzmdVl+JC5rZZf85rSQMuX33yJaVMn0l2UOXkztlfjSW3WLMmWGw3DOBwBpjRJupU4RxrizjSz5Fzt1nxPmkcNhJmyddTgvTcfx70PP6Y5ad7Di4qSFXjo/tvx45IVZpEI3Eyf08urDrNHm1acfDdxIr779jvGkYUH7n8Yc35cBb9JiGabdaQ/JkL7IGiww2rTuqeMPJoEyMkYGzZs2DAixIYNGzZs2Ph1NFAZpVAai7R7KbhuMxv04nNPY9RBh+CDCVONbqw5ZjjKMO7pZ3HoEZdi8tzl8FEDly6tq074SLj1jrFOqexS+fdRydblOJVYLQO3ZrL4o2WsRpPVLt5y9BqyIKsmqK04BSnOVH4ZjzY5Mh6k9RsSwVBU/D1mlowEQ8o7vZsZOpB06LqHV7TskwRESrSou1M8h9FIdZ715TQ8++gYUXFMXrkBJ59zAdKZSEVjw8Yfhiph8iCjpiG4DLGzLkbCYVRXVVluPPd6vKgOVyEYqjPXV69ehauuuhxXXnk5psyYwzrP9hAN4pmnHsNll12Jl19+SzzWkNFp33yMK6+4Evfc9iiJZjbc6fpIFtufeQ+Dtbw2huv+cS/efvsNHD2iLx599hUzI/7uK+OwdPU6k8j5UyfgtS+/pN2Lrz97j/e+Erfd9SA2F5agV6/O6NihGUK1Rfhq4vd4/aPPcfmVl2H8+5/o7QlDWKd+9xmuvPwyXHb9zfhpzXq2Tx9WL56Nv155Ba646hp8v2gRfGzkT91/D6644gq88u6HiJrCUe5jiMXLUV5VI2ljwVWNYHWR+U792k2bSZo/wrPPPcz7Xo258zUAAXTq2gvde/TAJx+MxfufvI877r4Nb7/xoRm3SFB2aKDPhg0bNrYHki02bNiwYcPGL5BSK41+SSVWSyFNt2EUWtFNXoiWk5MmMOLI0zFl+mKUB619tTctWo9lKzfiiFMPRgRUcsNBPPzwgzjqyKNw+pnnYmWhvjkfwdgH7sELT4/D0UcdjUsvuRBbakMIR2N4842ncPQRR+HQ407HrAXzGaMb33//FY4+6XgcfdgROOCAg/HaJ98gEizFvTdfgaOPPhqjz7oQBeVVQG0lnnn6JTz8zEs46qijcOM1t+CzDz6jfTROOv08rN5QYjL19Wfv4uTDj8Bhhx2GF9/8yMxMTZ/wDZ59+ilcfNXVOOiQQ/D1pC+waNEcPPnsk/hywlc48tTRWFYWQrd+vZlPLTRXOdiw8R8A65+aVsrox2yep1EjnYpEk4luXLcO62jWrFmNEtZFtx8IV63Fvfc+SKLYD3sM6oeHHn0SZeVhfPLOh9BGfgcffAC+eec9fEPyu6qgGM+OfQ9dOndBWpobMyZMRWN3unUPtWneT5O6G9atwPr167FxYxX67dYP2l3/9RefxIKly0mGXZg1awo++vxrzFmyCOPfeQt9+vXHsKEDkZnmxRdffoqf5sxEqKIMt9x0L8OsQ7/du+O+R57A7AWrsXr+NLz+xnsYvM9ItMkK4+WxL2L+xi0Y+8rLyG+ch1EH7I8OjRrhmSefwtrlmzBq1Ch069jRam1Gc9XMtt6t9iYHtJjueAwurx+etAz8RCJ+zV9vgSc9B00DwN03XYst1UFMmj4NkyZ/i9Ztu6JF01bYrVcvtO/QlnGysEnSrTlnGzZs2PjtsMm0DRs2bNj4t0iq80kTMwq6cUnUoTZYi+H7H4ia8lKsWryErm68+/lMDBpxCLq3z0UiWodFVMzbtc/DSy+/iF7dBmDMk+Pg8vjx/htvY8PGQtx3/73YsHYp3nj/U6wv2oL0NB9eGPc8Rh1xKF5+401sWTsfn3/+BU444xxcdv75SPOno9ugPnh93CvI8fsxduxYDOw/HE898SRi7mqS8Q9QUlSH+++/G7NnTsW4F1/BA/c/AofLgzdfexVrlkzFp59+hJvuvhsP3H0fJkyYhMWrNmPT8nV4+ZU3cMbZZ+HwA4bhqTGPIbdVR5x00inYf5/9SED6YvDwEfBqOatIjlUwNmz8MSQ53C+oXHJJsaDNsKpqq/HIfffisisvx2WXXYXJEychPT2BxfO+wQYS36bNWqJRbhMUFG7BDzNnYdThR6J3n/7weLwkm0GsWbEQ302bhkRmG5x/4fm45LJzsWf/AQjV6FUMKoUaUXJ5EYyE8NyTT+KSS67A1B+mol1+LlzBMLIysuHw6h3lBAIZbmRk5Jjlz6GgBsdi6NKlK90y4fF5EPC52PbDaNqmDY4/dTROO/V8dOraCRvXrMK0zz9EcVk1cjKy2KbaYPoP07FqSzFqozGEa2vQsmkztG3e3DSxsuJSZKVloU/vHmb1ivkKCO+fSLgof6z3yXXudHjgIblOiFQ7nejdbxDOOPEMXHzpaUiEy1BYVgM/0+X1JtC77x7o2WN37D/yYAygHBE515snNmzYsLG9sMm0DRs2bNj4pzDLH6lfW/PQ6jJo9BKnmcnRHtZm4SgyG/lx8F698MX4cSivKsIPqzZhwIh94KuJwh9LoF+nXiTAXjz00AOYMvVbrF23icqwA206dsYRJ4xGx47tcBDJ67rVm9C5RXs0y2mJRx56DFO//hQr16xAXbCGd/GjZ8++6NiuNRrnpVGZ9+Prb6bipyXrGO9DWDJjCmZ+Pwk1rjDym7fG6cecwHi7Ytg+/XAclfkOHTvgwJF7IFK2Agvp96dFK/Hyux/hzXfeYrjJ2LK+HL6YH3uPPBBDevTA4fv1ZjqaoLgOaNWuKZX4ONasKsSgPt2YEhWI5sTsbtTGfwbiciK0MgZqYinD01g8TuKcjgcefQzvvfMu3nvvAxx6zCjEElWoqalFeVkRvv56Aj79/Gvss+ce6NapJaZ/8QnGPP4EPv74Y6zYsgl+rwPRmhqz27ZBwomc3DQEXSFzalahROLwpGfjxjsfxPvvv4Mnn7sPYx4dg7UrSkhS/QgEAvJJwuxEVagWPbt2w4033YKfZk7DGRdchUmLl8EXYPy8ps9UpZFcx13W/HG3tnnIcdciWBdie1uDrz77HN/OWIURI0eiL4n4P275B9wZPlxxyVV48ZNPceEll2DfQ/bBg/fdjyuvvxmV1fretWJywZ+Wg3BNnSHYems7wVZZWlAIT0zfoPfAn5lrrsRQi7bt27D96hUOEm2T10pEmE9H2Gq/2txQq8eVfRs2bNjYHthagA0bNmzY2C5YG3Op+5BFv1TQ6bjfXj1RXrgWN936GJq27oouPfKp6IeQHS/Bp1++gxde/wbdu++GFrkMROU6ppcdY9oQSdpxNRo1yYa/cWNMmj0bL419EV26tkTLVq3gd7rhpb+ipYtx/SUX4Jrb7sOIUQejY1oalfUEGjdtxXi747Aj9sVdd94CZ1izVkyXUzdg6qjQx817lkA0QgXfUwe3V8tj/WjevgO6d+uO++//Bwbs3h51oSjchiSD/uLIycxmfhOIuaOYOHkyduvaF3v06W4GF2LJTdRs2PijqCdxtDRUzLQFlvXHuss2VhciEdR3sgiRwWi0EsFgLdq074mWzZriIpLP++67F3+/8a/oQAL50kvPYcQ+e+O+Bx9E29YdUEIu2qVjRxQvm4nVy1bi+1nz8O4338KdXOYd10CZi/ch4d5SsA7FxUXYsq4MHmcaMnMzSGAj+HHqd9i8ZT3eev9bVJSXIBSJoEmrtrjzttvQolke5i1fyWadxvTq01hxVFVVae9Ag7rKAoTidWjWuSd6deqMG2/+G+695x5cd+1VyMmQTIjgsmuvx4GHHoYfZ0xHdU01DjvlFFxw0QVMxwbmPwKH3utGI/TovR/WLV6Erz/6CkVFRfj2G71m4kHfdi0RrQmittYaIEhESZVDMbPJYCQeMnEA6YjVVmDVsjmoqK5GNO6AywwO2rBhw8b2wSbTNmzYsGFj+0Byqt2xtYFXPOEys0Wh2jo0ze+Apk2bYcxjz+CQ/YYhjV4raooRC1eiaMs6KsFedGzfjuSU5Luq3LzrWFErRVaz2z7U1sURqqvG5qLNqKqtQseOveD0Z6KqpAzByjIS2c7Yc+gwDNhzCHr26s0QDgwY0JfkIoT27dujVev2yGmcb76eVcf01FCB1rxUsLbGLDcVaoIhFFbUoWOPgSTquchK96Nth/Zo3roVvAE3KiM1iJBICKEw81ZTazYha5Ttw/JVy1EdjCGTyrw+tsViMKTdho0/im2rUYrUWd9At676/D706s167/Ma//qOdZsWrdEosyladuyPM888AxedfwGOPPIonHb6X1C4qRDnXX4Vvvj0U5x00qlwpQXQvmN3DBs4AIceOAwXXnoJxn/8MY479SQ0zsox94jp9Q2vF+06d8Cbzz2BM886B2MefxF3/uM6NGvZCOdeejEmffE5LrnicvTqPwQHjRiClcuX4aLzLsKJp52Btq2a4IQDRyIzMw95zbsi4cvGbt3aItsQ4ATad+iAtPQ07H/kCei5+0CcdMIpOIbpveXGW1CwaQvuvv1eHH3UsZi/eAH+euUleOX1cTh+9Gg8+czT+MtZJ6NZ42yzFiYSd6PHboNx41WX4+kH78XZZ5+Nj76cijvuehCNMtLRKCsDXTt2MOXkcmWgLeVDht+BvLxmaN6yq1xx/PGH4+0PX8bz496Ah+kzCrHdnm3YsLGdcOw3+kIjOr56e4xxsGHDhg0bNsysswFVTPYSqV1uzRxZQp/EorsjSuJagLff+wpp7frg4IG7Y+lPM/H55O9x3jl/QXogDe+/9za69uqINm2a48G7H8C6TaVo06EnOnXcDSceORKvvvo8Bh5wJDo1b4Ifp32H1dUJHDVqOJ594A7MXrQRzdv1QPdubbBvn3w88fRr2FDrQabPiU1bKnHO1dfjgAEd8PyY+zBtzgqmyY99RuyFk085EM8++wkOPfJwtGiaji8+Ho98kvzdB+6Bb6ZOwxaSjJNGH4MFP32JZ595kQTbB39ea1x13bUomj8P5ZW12P/g/VG2eT6+nr4Aww44HM4tC3DBX25Gdv8DcP+N5yOvkZbJSv2257Js/HGIIAr6trmpUqZaWZuP6bvtLqcDZqEFj/rksrxpMEpfY3Ykquksl0aIRhOo41Uvz3yqn3odg+00Eo/Dox30BTMQ5kB1OAaXR5/R0gscCbiiLkPcHa4ahosjmsgw8bldLrOxPk94U2vVRlU0CB8dtf1XlLfW5+b0mTqHz4VqRJFOdwUJMV6zT7j88Nyh714ngmTDvOpNQyxCWcL0aft+fQveoYE1Jc/tYhLjiMXDZmWI2xUwg1cqJ32qWjPeCYd25/eYWW99QiuuLwKofPQ5Me3MTb9aPOJKVDJ+7dCfRjfrmwAmDQ6mTLP7jFdfFFCRq7hs2LBh47dg/2MvMkebTNuwYcOGjV+BVF/ptaTPZhm2CDUVWB4dMSq+dHJQmXXEq6it5kALJ6X0eqksa9bHeJRjUn+3HLbRVBPUgh1ucyURj1KfthT1MLXj1B69KXz9xpN49o3xeJbEPZNa9VWX3wpvy5a465qzeVU3qv9GFqFZaGv2Tvmw1GeSkmgVXO4s45rgPaz3vbWZkgWjqFtWKtnMuaeWNmv565Txb+HTqXNw+wN3mdi0c7B5h5xpkZJvw8YfgXiyqpEIqbGYSsY6qw+wq4Lx35V8VUEtTCTbTeZn3vU1NZG1XX5Zg4Mkjmp2hl/T2SH2yTZh3kpQeyORNW2ankL80zVvIg3OGGs/nRM8d4jVJzxsWZabJ8wUkqCKlOpcyRShdWvJOYmwaQe0xuhWy/C+uM8MAEQpIzy8sZNpTygfZkSAciPG9q3vvCfZa1QEn2nSvn4arFP+QzxXMtUmzcZj8sfgynfckH3KibjXyifTG3UwX/TvEJk291JUWkEiOUMpwXuaT+fp/nHJDLZ9U4aKN2p9ckx5sWHDho3fgBSZtqWGDRs2bNj4jZDaTtXz/9i7CgC7irN7nq9mN+7uRoygwSW4Q5EWKUUKLfIXSmlLS72lpaW0RQsUKe7uCRAjSpS4u67vPv/P+e67m00KNFnSliRzdufN3Lnj984nY5eCqWRffRPaZnckmMo7q1O+UxTavSXVkv118G6SgSWsSmPIpDIUZVMMJ2GWgmxSgrWEX4bNxpFIS8kNmzos3cAODefPAcedhMFDh+GC00/DqaeciryCGK771tnMi8pEiiJ8KkvBn6qFScYU1E04p0lTZWYaGUrlDIJUuk4p5+7HTG6XIK+l5kEGTCU1G0g/CutZifGawWLEQYeMxHe//3+m9KgGDKJUTHh3cNhl0IuVg/qa9vvLeJ2OFvuKlFatENG7a/v500Eq3Xzn9ULSMyJ/e0uTfP2ZimZ79VIznSzva9ZW+iU7Jt/wDA2VU3Y2Ka76RHsmS4Vbyq76hDog+4cXknmxZ2r2OkjvMPuWVxKVjelb/tTRMyFTZkUPwqQF+oyWzTyzLIqhrSGpoDeIlk7EGY1lVXSrj8rK/sW+6C1v9/JgB7cA0nXtSwKkH0GmV0d6krXBgiQV5DiS2s4hpV+p657qxXRVy5Ta0S6Uh2iEmjOLhOrJOEHtF3dwcHDYSbiZaQcHBweHz4AnGWvOyxOW5Uellc5AisI7r7MRysi0JdzbTJDkVM0YBSSEhyi3Mi6F32AgzlQowKYKPLnYlnVKsNcsEQNIy2U8+QcZJx0O27xxhFG8EV8q3iEp31lUV7NM1NILCvMtTynK3uRWGmmmEaSQHGQhs0GG5w3NgKms6ZCUBU9RD/O+lAFK+hTsmaf2fquEFLyluEiRDzBuNJNESEI8YpS9g1aWNIV4yerU31nPEKKazaL/tmCGqqiDww5Cb5nemIYz01Iy9SbpDdNMtC0BJ1LsN6afyp1O8V1XHw169xlBSjFfcoZL836Sb28UIa36YIQUO0xQCrWU61CE/UIKch0iGlhKhZBk3DA7tZRoJaMSZNmJs1omzbRCAcZlWPVrX0m3+wys/miKtsagRAsUm/0lHNIqEabN/mVflGPKGYZlMFO4MwyTRoT3WI90gmkrvPqwKqTBNtWL9CTk5RPKqIdWUyEPIJ5uYvGirAOveF+Lym2Bu1c2JqFZdq0qTzCNfFZbNMvKpwKQEKiuKp9KJDLm4ODgsCNwM9MODg4ODl8ASb3a30hhXWKx5FoqjxTZEaBEHI6Yik3lkgqtBFOb+WIUKrraLWkyKYVV7UcMSGqVNMt/Cc4MxBTpJyFcs0+UbjPSiClEKw8tQQ3SP6B7RFaKgEm+MRQWFqGoqMAT3PknJqZwFM+pG+dmlxg8EIzQjw7dp4YSoLoSYWgtN5WSbUvWqSwr34w0AyJEYT1E4TrGNJRbRktiNWLAJKXsyJjqzPy0hFXLQqVsaFZPjaA2yEjBoK/iKJxm0FRONZ9dyt/BYTvYe7yNQ06pyN67ab/WR/je8eWUU+HC4XBuebLeec94erP+AohSYQ7llmYL2v9sr7u0WiXHPy0KD7BfaKFJRHGZeIB9QYlqL7HSV/RwSHmFvfhEQGlpD7WSkmE8hTcPQvHCIW2jyMVXeowstx9Kg1fa3hGxe8xX6eVuKqTVQvlburmUbSQhj3eirB/D0FMKOIJU8pW+BVI41UMJWSrIk1P3FF5NwiTt0srkpe/g4OCws3DUw8HBwcHhMyFF11cOA8EE1m9Yh5kzZ2DalGnYsrmcqqpEUCm9VBXJTdISTiWopuiX0ydtSbROTEpTqNYyT80Q68+UTYX3ZqS1BFRKuacVSOhlWNryt7BUbC0DpZumny3f1Eyy0mEATVGbaJzCogXTMWnyVKzbsCWn0DO89ncnGS6lPdQMqb2b9FfBla35Md2M9k7SR1+t1XBBQN/HpQQe0mAB79sBSYTVwma0NLOmJakMm6FRPdIp1oXhVEZ9/4v3NSOYTLEMysjBYTvwzfYEMnsR5RD0Bua8rGN5F9u/Q/Vx9cP33UeYfSYc0PKRXNwcNNCk7zCbssnrkAad5GZ8JeEFpUselqA3iyyV065l+enRlgK97V5jpaVr39Sn6NmsgJeqXdEWJfET9O54ddSP8vPyVDW8NBQmn+4C9tMAIhZWd3QooHwI/chYBOWnQYMGfjSeJV/mzwy3b1cHBweHHYFb5u3g4ODg8BmQIkhFkUK3JndqKubg6ut+imWra9GqJA+ZZBQ/u+136NujYy68B+m12wulmUQSwbCE95xHDmI+2waVomoir8Hu/2ug7SDllbGoLGdQhxeefxz3PfQ0ipu0Qe/BB+K6yy9Ey6bFubBbkc3UUsHWrJYE8K3QHmzNnm0LFkL7Q7cWzRRwqdI50b0emVSurg2QzdSxjBTWI/qY1780g4ODg4ODg8NuBneat4ODg4PD54NacVZLl0MhKqpZbF75Bq798Z047/o/4oRB/XDFJd9Fk4774sZLj8OUaWMxY8UKRML5+L9vX46xb7+Mx198Eynk4awLLsYxB++DqrIV+PPf/oFVK1cjEouh95D9ccjhw7By0TxMGj0dPbq3xVnnnYwnn3oJ48dOQo9uvfCt629gOeIYP/ptlFdXYdQ7H+Dwww9H5z598dDd96Jn1+648rtXoSAvz8pYUzUXF15+FY499zpcfspp+HTRCpQ0KcLaVQtRW7kBY98fj6Vry3Dpld/BsEG9WMkE7vrjHzBzwUoUNe+E799wDVqWhjFqzARsKo9jzDsvoXXn3rjiyivRLD+KN557Aq++NxqlrXvge9dejmalhbj7z3/GjLmL0KRFc3z3ezeiXWkTTHh/NBYtXYbZy5bi/Isuwj7dNOCQQiods4l3zbA5ODg4ODg47L5we6YdHBwcHD4fml7Wnkgbbk3TrkM4kkYq4rGNjh17IJwJYf2iNbj1xz9GIBLBAUMHYcyYUbjzgXsx4sD9sU+fQfjzH+7D7Jnj8frrT2NjTQIjjzwCUz8ag6Yt22HxmuW45ee3olmzFug3YB9MHD8aiUQNzj3vfMxb8Cmeee09VCfT+M1v/4AZs2bh+KMPw71Ufn9/+50YOfI4jH3vHTz+zAtI56bCY/nF2HfIMDz96FOY/MlM9O3eEe1aNsUHo9/Bb3/xCwwe1Bc9u3TGb3/+M9QlU7jzjjsxY8anOO6446g81+Lnv/wDkvEKPPjAw3j+tVE46ujD8fZbb+OFF97DvIkf4sVnHsexp5+Do489HPl5Mfz1Nz/DJ1NnMf5IVG5ejZ/95g5UJjL4+/0P4K1338Ehh4xAcWmJHbyk5fK2fdNK6uDg4ODg4LAnwPF1BwcHB4d/gXRorWzW6bmmTAeCqKuowHsvvox/PPxPTJs+Hccf2w/BdBIDBuyL66+8CgftPxij338bbQ88Ced94yJcfc1F6NEkhJlj38KazWU47LSzcerZ52Df/v3Qp09fKuf5GDhkMK689lsYPGwIDjjgEPTrMQiVlZtRk4lj8uyZSCXC6NSmNy74xvk49YzzsF+f/jhj5Gk487RTcMJRvTFrwQKUs4SZbJC6f2vccN2tOJnl+MlN38OlLNOajVtQVFKMkSccjWNPOx/XX/9ttEQFxrz/Bj6cuQrnXn8LTj31VPz6xu9g5cyPsXHVCoSadcJxZ56Ck086G6eNPAir5s9CJhRBTTyODbzft2tnOyBtwvQFuOSaGyz+z2+6FkvnLMbi5RUoatUKZ19xKU48+ih0bdaUSnSYLRhFQEeIe6MTDg4ODg4ODnsAnDLt4ODg4PCZyPLP3/8cDhaQYUQwf9anmD1rFr5LBfjQQ4ciXluLwoJiO+ka6Y2mKxYXNbM4Ql5BBKFMCNm6OvzxZ7fgO1ddi0xhM3RuVQIkUigqLkU6pR3ItRj7wSj8+Z6HMG7cJGxcvhhJKqH6Hm1BtAA6PVs7lYuCUbQobmJp67M7BQUFpvibjpqKUkEvxrU33ITXX3sGW9atwQMvvYXC4mKUlJRaHMTr0LQgiHh1FdIRxs0vMu+iSACFOggtXo1YJIhwXr75t2rRFPn5EfQddiB+8us/Yt6sT3D1ld/DpHGTEcsLI1ZcaOEUPxQIsR3YSrEosiG5CZbLjlhiPbSr2zvX28HBwcHBwWFPgFOmHRwcHBw+AzqtOom0nZIdQV0tdeVQEa740U34/e9/g8OPPMhCxRM1qK6u9hTHUHN06NABCz4ch1WrVmHsuAmYuWIlWnXtg1gqhSOHD0bH7l1w/pWXoVlRDNlEEjU1Nch4H3zF26+/iv5Dh+KnP/0JunZojZrquB0+VhuvQibthamqq0ZdXY1yQyIZRrI2ydJ5q9I3rliCv/3pTixatRpLFi9DhxYt0KdrZ9TW1uHF51/BwvlzmMdbWLJyA4YfeDCKGXHMW+9aWR9/7mXkN22B0tZtkKnZgjSVf6EqkUU8lUBdRS2at26HH9x8I2JFJWydIJrmh/HOGy9b/CeeeRmFTfPRsmWMYasRiiftsDF9GkzwJqT1Oa+ch4ODg4ODg8NuD6dMOzg4ODh8Bqj9UQM0JpEJIFzQEn17D0JRRh+Dytqp1wpS0q4Feg/oa+465OGc8y/GiIEt8Z2rr8Jvf/9nXHz1ZTjgqBPRrLQNZs5cgLmzZ+BPt/0ab340A62puPbu2tPyyGby8fVvXonZH7+Pr33tXISKOuDA/r1RFEyj/4DeyIsWM4ssOg/qixbt25q7bceujN8FEeatT1+Vti9GcUkG3/vOVbjmhlvQZ+j+OOOIAxBFBu3aNcMvbvkB/vLAo7jiJ7ejVdvOuO0HV2L5pPdx9Xe+g9HTZ+Om2/6AvKYd0LNXT3RqUWp5dOjUnfXugaUzx+M737wQl1z6bfTZbxgOOPwg3PzDH2Lx9Mn4DuN/OGMZfvnrH6JdSQy9u/VAh9JWpjYn9Jdb2h2y72c7ZdrBwcHBwWFPgTvN28HBwcHhX6DlyCn+aYm2tvoiXEOOUUyFWYuts8jTJ6SoZNuq5UgQNbKpFRfYHHUtE8hDOhCxr0mtWTQDl3/zm/jjIy+hZ+f2ePm553DXM6Pw2pN/tfuZeAb6FHU4orjKTOpvyFz6XHOMgWxxdO6zVQqVpZIaMVcBGJ1FSDJ7zVhH6ZsHzQtHeaX0737wrwgkq3HlFTeYj5heOpNBmHFU6Ew2jEwg96XbTAKhYNTyBlMJ2bw380vVIhCmep2JIB3UV6g1X++FymZZ1pyOrG9fR3RkN8uUDGaZQgpRDUYo39yaeX/pvIODg4ODg8PuCXeat4ODg4PD50KqZYhKpg4e06ne2Wy+LfmWghrJBqiAUiPUjKsUTFoxuqO8n07zIhM1Zdx2CPOySbO2GHn8Kfje9dfivHPPw7NPvojrr7sspxSTEYWoJEcCqEsprtRfKahUdhlZTEoqr7IKpj0lNZWJW+oJuqWuxqi0BtNUelMFyDDvOMuueFLAZdIhKtghfU86l3aaqno2zbBadk1lOh1nXmmmoR3PzIh5h1QpfR7M/ph0KJ91yTNFOJxNUTlWCSy0Ggsh6tVBZqZPdKXTCZu5D/FGlCHDASndzI/h3MS0g4ODg4PDngM3M+3g4ODg8JmgvkmFkSwi6CmnplZqBpfKqD6YLHUyQOUxSMVRt7IBKqu8r73WUsZtKXiASmUgH6mqOD6dN8cUysLSZujerTOSjBOSYhtmWCqbWVsGrZljxg+mmY+U1RDvSV9VGYJIJan0RhPIUoFOm7IfseXTSDCMdGX6S6tNURFXjDC9NldvsXI2zWvKeEqfZWa59CeFPiQlW4o7w0hZloKdTFGZDwV5rTKwniqFDSCoJCmWVjPknkqtgYSgDSIw7RBtqfMB5UyjdgkmGYqlt/LS28HBwcHBwWG3hj8z7ZTp3Rx6ePYAPwe+3ObbfljZDf3k9u/tCrdsobFu2UJj3bKFxrplC411yxYa65YtNNYtW2isW7awK9yyhZ1xyxZ2hVu2sDNu2cKucMsWGuuWLTTWLVvYGXe9Hx02m0qnr0zrL5SVIq2909KzfXVX96XNSonWDC+V6kzKFFzNFoftNO6tiNNI75XKmWEaSk3KbzZDpZOKtK69/cU0VGgzNkut9Akqp1lq+tmAlnTTl+nYUnTTidOeisuMPXVaCn+u9CxmRsoxkwzxQvlKBw6aFk5bP5qxtgqHmL+Ua9UnbeFNyea1zuVW2ilTmJkW6ynlHGlvRj4YVmHUcGwFmlQwZeHDWeYjb++u4d+5ZQu7wi1b2Bm3bGFXuGULjXXLFhrrli001i1baKxbttBYt2yhsW7Zwo679bvV37v6Ircf49+Hly3sjFu2sCvcsoWdccsWdoVbttBYt2yhsW7ZQmPdsoXGumULjXXLFhrrli001i1b2BVu2cLOuGULO+r2bd9P9vbX+gnlAvv3Hb4YTpneQ5CxZYh85fmvVYkSadUZ/I5Qb3IeNsvk4ODgsEvh0xVRGw++SxRKV9tf7xi2j/uv6fqQSz6CRHqji/XY8Ty3Teez0/zX9D0/L4Yfx7v20th6z8Fh94H/9u8I/Pd7Z9/zncnDwcGhsdDgtI1PE36v08Cx3DbWTYdWTjW2J++NcMr0ngCtwbRllEHaFNds/SA7C/10SM9WMIyecn3PcF3EwcHhv4iGJMc4TiOhdD4vfsN7XxSusfDr8EXpflaY/3S5HBz+I+DL6q8MsZf2815kuXPQ6gzf/4uCy212wxsODg7/ObCf+f3OfsxhyGQyVCM08Cv9IW2rsQy2YmtrOId/hVOm9whQmU7raB5CT1FDS/7L73cGQVPWPkzxzrkdHBwcHBwcHP4FnydEf54A4Yd3AoaDw1cOWp66jS7QoH9rerq++2ryjcb0CX3J4vPogIPglOk9AJqB1ndjbE8fleRtZ6MdHBwcHBwcHBwcHBz+FQ2Hvur1aVv1GkBAn3h0+EI4ZXoPgL4iY5+WYQ9I8d2PJxPYXFFF5VqP1NvBJ2zfWdw4k4ODg4ODg8MXY2elhYbShoODw1cFn9czzZ8/6un6boUU6NKSYuQFw8gPyc/hi+CU6T0A2p2UyPWQMHvC4lXrMHHKTO9QstwstXfYwNbuID3bVnvQ33Ruwnd7YXeNW7bQWLdsobFu2UJj3bKFxrplC411yxYa65YtNNYtW9gVbtnCzrhlC7vCLVvYGbdsYVe4ZQuNdcsWGuuWLTTWLVtorFu20Fi3bKGxbtlCY92yhV3hli3sjFu2sCvcsoWdccsWdoVbttBYt2yhsW7ZQmPdsoXGumULjXXLFhrrli3suDsnR9Dw0rMZwFaL6n4gYCtCQ6GgnXifzegse2+FqB/JnHRrVal58adxZfFsYVe4ZQs745Yt7Aq3bKGxbtlCY92yhca6ZQuNdcsWGuuWLTTWLVtorFu2sCvcsoWdccsWdtzNH+uBn4cs9InLcDiCAw8Yio7NS0xzyCXh8DlwyvQeAbEtGT1Cvfbu1XdwcHBwcHD4z8MXz+vitSiI5df7OSnEwWF3hqmFhOvJ/w6+Mr11ytJhNwRfeDssIGfbV189qCv4qnZD4+Dg4ODg4ODw7yGpQXJFQ6NvpqeQySYoetQhkajE6tVLUFG9ifckjmSQymgDmtxZWynn4ODw1cD2OoFvtvZSX3tw/XZn4Gamd2uQsZkSrdEjGjudT3ulv2g0KWN39dD9UL7b7zq7wi1baKxbttBYt2yhsW7ZQmPdsoXGumULjXXLFhrrli3sCrdsYWfcsoVd4ZYt7IxbtrAr3LKFxrplC411yxYa65YtNNYtW2isW7bQWLdsobFu2cKucMsWdsYtW9gVbtnCzrhlC7vCLVtorFu20Fi3bKGxbtlCY92yhca6ZQuNdcsWdsxtH8ox1zb+piCnEQwG7f76jevxq1/9Gm3atMHNN92iEJQyGCP3AVvFDYVCtOXy0pHr3+f/r27Zwq5wyxZ2xi1b2BVu2UJj3bKFxrplC411yxYa65YtNNYtW2isW7bQWLdsYVe4ZQs745Yt7Kjbnzv1/T4Lfn/3jGK5+dZ/B7fMe4+AlGm/a+SWeFuv8bqOh9x9hbM9Ew4ODg4ODg4OXwTKEbk90yZSNBAf7Fu0wRAqKyswaeIEnHLq6SgqKsKoUe+ib9+BDJAykUOKtxCkMr1NAg4ODv99+F0wN/Fmm6qtb+du+PuqZVkYp0z/Ozhleo+B1wk+bzbaG2kSfHvr6JQfw3f7IXaFW7bQWLdsobFu2UJj3bKFxrplC411yxYa65YtNNYtW9gVbtnCzrhlC7vCLVvYGbdsYVe4ZQuNdcsWGuuWLTTWLVtorFu20Fi3bKGxbtlCY92yhV3hli3sjFu2sCvcsoWdccsWdoVbttBYt2yhsW7ZQmPdsoXGumULjXXLFhrrli3smNubm/bcW9OwX/7X1FSjrHwLrr76Krz04qt25+KLL8ZDDz1kSrR3FBlTMKHcXNukszWfHXfLFnaFW7awM27Zwq5wyxYa65YtNNYtW2isW7bQWLdsobFu2UJj3bKFxrplC7vCLVvYGbdsYUfd2y7dtnO7PyOMrjzXtm6Hz4PbM72HQB3CV6T16vvGh3fPN1sVad9u6PaxK9yyv4zbR2Pdsr+M20dj3bK/jNtHY92yv4zbx65wy95Zt49d4Za9s24fu8It+8u4fTTWLfvLuH001i37y7h9NNYt+8u4fewKt+yddfvYFW7ZO+v2sSvcsr+M20dj3bK/jNtHY92yv4zbR2PdsnfcvXXRp36kHmeRNt9MNklxIoOXX30Rb731tkIYnn3uWbz40iumQGcyUqQptGcZQyYXpqG9s24fu8Ite2fdPnaFW/aXcftorFv2l3H7aKxb9pdx+2isW/aXcfvYFW7ZO+v2seNuyf++2aoz+JDb0yd8eGEcdgxOmd7N0VBVlvG7SUPjYVuXM84444wzzjjjzBcZfe7K2yetma0MUukEEqk4lq1Yir/f/3fU1Sa8/dNUoKsqq/DH23+PDRs2IKzPZaX1uay0fSpr+3SdccaZ/57xsPWq4b3tjcPOwynTexD8TuA6g4ODg4ODg8OXgbZSSkkOUhvWKd3y0F9lZSX++ejjmDZlBu9TkKQyrW9NK+z48ePxyCOPWHz525JvJeTg4OCwh8Ip0w4ODg4ODg4ODttACnQm4+21pF5sy7Yrqyox99O5+MdD/5BubX4K4yveqVQKf/7znzFz5ky7DofDZjs4ODjsqXDKtIODg4ODg4ODw78gEPBmowMUF2tqa8zcc8+9WL1qnUmQmn1mKCrUfvgAVqxYgTvuuMPNSDs4OOwVcMq0g4ODg4ODg4PDdqASHZCqnEU6nUZdXR3efec9vPDCC3ZXS7vl/1n45z//iddeey135eDg4LDnwinTDg4ODg4ODg4O2yFbv4S7tq4GGzasx3333o+6miQCId7NaPl3sH522jPe7HQ8Hsdvf/tbVFRUmF9DuBlrBweHPQlOmXZwcHBwcHBwcNgGmpXW7HMmm0JtbS1eePFFjB/7ce6eDiUzpync/r7oUChkRgr22LFjcd999+X2XXtwB5I5ODjsaXDKtIODg4ODg4ODwzbwFebq6hpMnz4Dd97x19wdKdBaAi4FWrZmsNMM6x1Y5hvhtttuwyeffGJuX4l2p3w7ODjsSXDKtIODg4ODg4ODwzaQriuFOZPW57CqccCBB+DrF12AU047GSUlTUxhljptdsBTnqUgFxUV4YwzzsBFF12EESNGYNGiRfY5LR++ou3PZjs4ODjszggcfdZVNjT4zjN/Mw8HBwcHBwcHB4e9F97McdoUXn3uKpFKmn84FMaKlStw2bcuw+hRHyAQlFIMBO0TWZ6ifPzxx+PBBx9EixYtkEwmLX5hYaHd06y0r0Q7ZdrBwWF3xjFnX222m5l2cHBwcHBwcHBoAG+Jt0w4HEFhfhEK8gsRi+aZoh2JRPxgpkyn679J7SnJhUVF9o3p/Px8FBcX1x9UJuPg4OCwJ8FRNYddjl29C0rp7eo0HRwcHBwcHD4b3qSxvjAtBD0+nPG4ccO9zlSPgUwAAXo1nGlOJ72Z7Gwmzfup+lluD7K3hnVwcHDYneGUaYcvhsc7PWMQc/UYbAOvelPvbOhuYL4InxVe49z1bv7Irvewi4aXn+np4ODg4ODgsFPIIBQKwCaSc3qvN6tMxRmhnGJNFquDyDJUqTMhU6gNdjiZ59Q3qnVDtvnp0rvl+LODg8MeAadMO3wBxOlSNGm78hif2GA9KyTkuZUjBqhFB6QCB3Qwyb+arepxDvXRPWar+w3DNozrH3CyNXp95BxyZcult03ZHRwcHBwcHHYQ4qdUkGl8+Nw2K77q82NeZXhtg+w5DVrcXHE9SMz0RU0/Xi4lL7iDg4PDbg2nTDt8McT4AmKAZH5ifLJ8YwyxgYdBim+al1JkfSOFVqaBMuwbpWnp8kfJ0OmFYxqMu9Xo2jNbC+Al4ieRu9x64ZfdPB0cHBwcHBx2DOLJMjl26vkYMsE0jcfPM5QiZdK8zuYU7HQwqJXfhqxOKJNi7U9LGw/Xkm/JBjmZwMHBwWE3hlOmHb4AUpejNDpoRIxQyqmYHxmieKIxWr1CMmKQCdpEhuF9k21owrzJsGKqPqP1k9KFMVveV7ht4uWMpceQgTjDiRHn8vcTMI7vK+3a46WyR71wDg4ODg4ODo2DMWkPgXreT5hbvJ38OTczLTmBqrU5jT2bt2aqc3E835xxcHBw2L3hUzYHh3+BsTr+eHO/gmz55pTqrJRWH1JexSw1As0wQYZtGI1GDFUxpO6a4bUZ301b921Em8ZfMlYPm3oOMZ+cUm5QAS2WZxvX9uLlfC2Ig4ODg4ODw5fHtpxZA9rk+6ZUez6BrLi5B/FgeXu3JCOIfyu8jBNBHRwcdn84SubwuTC1lD/GOMUJpeXWM0CySFtGbeoqle4gfUJeEJsh9o32UqX4F0cCNajLmdpstZmabJXZdZCpYagaC5fkr+JtXWKuJWRZpq/d02HeE1NWyZh/MKeGGzNn2XLry/RrLu/SwcHBwcHBYUfhM9F6ZipBQMPraQqPHu+3QWzy5wDtoEbfiSAtX7iUDKGQXkz9yIN3TY6wRB0cHBx2awSOPusqo2/vPPM383Bw2AqxQC2n5itijE8jyh7z8z6NQSPlVoZOTUZLxY0zTm2yCnXxKtSkylBWuwFlFetQXrUJ5TWbkUrXIZVJoLauFslkEpFoFHmxfIQDEcQihSgqKEXT4pZo2qQ1muS1QH64BPmxIhSEixEli5bqrNy1CF3M2/Zuy8NyJ6R8q+y25Fvl3VpuBwcHBwcHh38PY6s5aBjbWz8WwIJFs3D1Vd/FO2+PQYisVeFMNaackGS4E0eegMeffBxNSkuQTpNHh/z1bZ6KbSxaRp6ONTs4OOymOObsq812yrTDF0Cvhr4VKSYqJqjPYQQQCFKhzXlleF/KbJoq9LqKVdhQvhYbqtdi5epl2LhpLWrjFYhnqxk1hWwgQSU6TneazJWpZ9NUwsVk+RcIIpumnQkhFMxDMEMFOBtDNFiIglgJWrVoi47tOqN5Xku0Km2N1sXtGSvCQoRZjDDLRcVaQ+DZDMtnrzTdmtUWp3bKtIODg4ODw47C03e9X/HP+plouhYunIXLLr8So0eNM8lAx456fwqVwkkjT8FjTzyKkqZNyOe9Q0ltBxZd9YPe9DD27ODg4LCbwinTDjsG46PeUSK+yX0EwxhkeWYdFq6YjiWrZmDd5qVUqNeiLh2nQkuWGQoiGKSqbcuzNVNMzkmjSW3NZIv16l/MVjPdIYY1xqxvVNJWWH2/Uopyhtp7hkkURQrRuqQNFeou6N5+H3TrsA+Kgy0ZXnupyeb5oxnyoCVsqXj5Ojg4ODg4OOwgdIiYf4wYeblxZePaWLZiGS795qV47933eKXBag1sK6QOIc1g5LEn4sknH0cplelMOk15gAp1g+norHF6peil6eDg4LA7winTDjsEbYcSr0uJCVIpFQusypZhVeVCzFs8GQtXzkBZzRrE4+XkjSkE8iLISptVXCrIUpxNqZUSLQ3b3CG7tqXjXlBTqL3xbX8Rt9R17cFiEKZn+jDdQSnWtVTnMyEU5jdDSUEb9Og4CH277Yt2Rd2Rj2LGEpsWu2Yk6fAqtIODg4ODg8MOwuPJ3tB2bjaZkG8yncK6dWtRUVlpDFacWzw8hDoEqTQXFZWiTeu2CAUi9CMnttViMootl2yp0kp3a9oODg4OuxOcMu2wQ5AyLP1XzK8GlVi67lPMXDYZ81ZMRVVyA5XsagTJC0NhBQogpQhkrgFqv/rzZrDFjD14h3zSP8gwuZljS9+UaYbVDLaUZ7vh/Vg6mt3OkGXTT8xZ+nEqnQF5OkLZfDQtaIt+nYehf8dh6NyyN2JUq5V+UIq7g4ODg4ODw84jJwN4TinXaZQnNmLdxpUIhMmTI1kkM0n79rSp1akQMqkIOrTojuJwM8YK2WYs4+di4OLxlo54u1OmHRwcdl84ZXpvhT1tYqt+uy2M4XkO7087oOqwbP1cTJz3Aeav+gRV6S0IxNLIhKjMijmSN2bIbUNUXLX3WchQOdbpnqaNKwxTUrI2WyyYsk2LSrUU6ZSWdudueYebCVLG6WlhpaArbbJr0/C9koXoZTnq4O94CE3CLdC/677Yt/ehaFfaDREp1bYMbSu2pu5DzF2wEnnOxqBhwl/WLVtorFu20Fi3bGFXuGULO+OWLewKt2xhZ9yyhca6zdaPDz8Asb23f23hG4Rz2An4jdiwDT1721atb2z79a/k2hpmq8vBYa9GA9ZoA9riuVSmF6+biXufvAOI1gKRJFLBBHVi8ulMDNlEFKFkEa742vXo1rIv0joHRfzb74jWvXhhSrUuPJlhb0NDumRu34O2N3ghmpTzMPihhc/y+1f4Sf4r/Ae7te39FH1I+toK78pLS3IdXZTLzG+bTPxn+q+5bhOsAbxBFQ2uSDrMhfAD01ZWuvzXt0S+28HK5d3xSueH2Ta2d//z4MXxflmiBoFNnDX39in4cTy/rXc8/23Cbh9VoF+u6Dk09NiahtdWntu8t0Zw+B/BKdN7I/SkG/AvndMtiMwE5Z+7l9WnpgLe56xWJxZj0oIxmDl3GsprNiJIxhmMUInmnzq2tFnN/mo/s+Jv7du8xwu7Vpo281x/kXMToky8lo9HpEgweG0z2yLWflCzFYDKt90T8WWaUtrpsjtZliPJ+8kwmjZpi8H9hmH/boejdaiXRbcS0JGm4h4i41e9A9YKOmRNKUR4P0Snn+lOwo+mpL6sW7bQWLdsobFu2cKucMsWdsYtW9gVbtnCzrhlC411y7YOQYcxRW/2xbztx7tVH0/bG8ztZmn+HXLN57VffRuqrdWX1cvVs/X5PA3U5ZqfPp7xt5GQVvDKozyeMKetIV4oPQNL1MFh70Z9/5LTm5WW5FBeswlrNq0gH04hk01SZuBd8uKwvreRDVOvjqFdqy7IjxQzfIRJaDDcEnFdS22g1rR22KoumwzG5mXzIaF2pW9+WnvRdV5MAoFIjD6echfI5mgd+UqaxpIkRLm8M2cUiL/W6KKIacspS/nIWFFQnx7Vs4wyLdHCFKUgyVY6zlWlEj1kHBFPXqWUD11h+ofScRYyiEwwhGSQz5riU9jSVClqeE9lyrPwKoeevu6kSYz19ZUg89C1fUZVYfjehALVvB+mbBZFhHnZyfGsh/JJsQm04jHCCPbpNSuS3ic1WJL3aAWDrDvjJVQuth8roVpFsnXKmPdZnlwdghZP7RSAFlRKhbdk6a2kUuGU5W+KK/MP2+dg6aPBIiZgLD2UYPkp+7LM9tEYm1hKg0+JeYYQZtk1+KQ+o12P9ilXFkxFV5MqH+NFDKM21uG7mYj4Fa8zkkd1hlCUsT1ZV9daxaEzDFS2gF4SJSJW5/A/ha9Mu0exNyLXmWUEdXD2T88QaTLHmmwZJi0fjcdG3YvRs97AhvgqBAqpQEdJgtW5TaElcRABSqtzq7MTRul138vB/kSp7K6FoEXbN7lrKc7+fc/N2BYvZ+rTFYEnEaKpz5O/cqV0n+VDYQZrq5finWkv458s/8zVY0hyKxkmzbIztJaRK1mDUhBhkvFS8/x2whh13O76y7plfxm37C/jlr2r3LJ31i17V7ll76xb9pdxyxZ51bkA5vb6gm+bW94Gz99hR+ALE7nLeuTaW0KLub3G1aPIuWgrEq8kHOV8vXYn3TCYREjj33Nw2MtR3xU8GmUbrMgr62qyKAg2RyjVDHnZNjTtqPi1Q2G2NWLpZiiNtUEsVEheLr6q/pXrsK5rET7x2r4x5E8Zi+0lVU60yEQdKcchKlIkZpq0kLLsI5NJmZwkfVGtLJnIPlWm6yTj0dNL1ZsAkaKpaRKbiEiR3qWpfFJ+kx4sRVp6odxBKut2ArvloQS99DMZhpCiqLLbvyYmeNtEMpZDW++YObO2uHr2WablyXKKSlsH1DKuqK18Rcs1ECPZTisN7XVhWRRI5++YAsmKBHM8NsU6K5I4gRRpKedKKM2yWcm8oll5Ye8fc5KCqnLwRpqNKHXe+AEDWZsqgpJVHN5Vnt5nVxkqV3Y9B3Pn0le9cg4m7ZVHSnP9607b22bIOjCc14z0ZNkt7zTLm2LDscABVVzlkCwdZN68tmz19Rulb4q0l53FldGFw1cGbmZ6L4W6p/68zsnuqc9S6YJ9ujy1Fu9Ne8GWdVcHqxDJI0FiV86QIKmj+0qur/T6XdyTXHMd/T8GPx+RFsHLyyuTaiIiFCSBjxhRS9XEUUqmfuDAY3HggJNRFGjDwLzP4Cp1QyhZeVoV/Js74JZTxsHBh70afCnq3yW+rxrMETP1+p1GqWXsZgPj8MWQuKe+T0Kl9pKEUk+HcshdehTOC1nfQzW44ZMOS8J7JrYVxCQq+eWMg4NDPbwexD5FXpvKJqj4+Cd8m3RQ321E19S59OlLo3TeVCiNg4cGBChHlqzhTAuTcgUk9BUT0qqoqBP9pWxlpAmToeirJ7aFTkol3UnSrjSFlyjvBXWaeiBmSfrQ+epRz4kapYc65GUjCNXxudgcgqdcJqiFS1HPUwECSodZZBWT+TIfPXcdLkdtlKQyRDfLlZWSyth6xixDOpNAOJJnedl6Pyq4Qa1cCESYr94Xlj9bgYnjJuHVKYtx2QXnomOLEoaNI5ipodymshdYfCHBagZZlrDJe166cum8HDvolrRfMaSEJplPJKiVEWrDJJLBGFIptiGDhVDLnINI0c97GzWzz3rxvuS+RDiDMMsa4kVWCrjykwLO9LSSUV+lyaQ1wMA6sJ1SzCus56BkWP8k+0JGz4jXMaYX1POhkq82CzB8HfMLktcwNZZDBY4wCz1Ppqu49GQR7HkwQStdJi0Vupp557G9Kc/Sz2b2TetnJiq/GYf/JdzM9F4IdUaJohqlFKkjCfCEfZKIDClMOpjAwrJp+OfouzF2/nuoC1cjTEqVJeGQIi0Coz4swrJVkf5qQOXxyqWrDNLpBAlUCpHCAKrDZXhv5qt47qOHsKp8DgkziaItSSJylhiHGUG2/P17X+Qm/KjOONPQ6CejwaecwiYPMWPbP2gsXWPM/jhzwxfL4YvgDUh4gxLSjf1BMM+onUXlJPhQgDE3/fyAamI/rC7ob4q0JULU33NwcGgIr2uIx4qGURnIanmxPygoNUkKl6d02Qxkjs5p5s8b7HbwoJbMid4N6Q2FF7WhFNoIeUZMy4qpoAXDYcTZ5ra1TTPDFpbxgyGbjRUdk14ps3TqBJxx3GE48MD9se/QYTjljAswe+lqfO+7P8aPrr/FFE/N1MZTfCh5zM80S0bUM80mmC/lPC3fy4ZNYdbzs6fL4N4TVjnCDJsyxTlpAiGVaCqEaZY3HMni8b/fjxNPvxgr1m2i4i+lW8op4zGcJmARqsGUcaPwi1tux4r1m6z+Ab5PQcpk77/2OI484nDGvxIzFpfZMuxQoAbVa+fhqnO+hsMPOwJPvTGGfowhmY/vlV4tG1MNhZmXyq5K8lqn0zK/BL0yVKIDVGXD0o81yGMDPTkwXw1JBLTvn/VSk6ZT9GPZbQk2Cx0Xv2H9QiHxlxRSrFNa7aTZZfpLfhZHijHRQJISNttR8rRWS6p8UT7TsMLaEgLmQf9UmM+P7aZyBNj22Uw5arZsQFl1HeK5QeJgQAMLWijPdmBAPQtP4869Pw5fGbgnspdBHVdmK8URAddVGlOXf4inP7gX89dNRDqvFpmoiJQU6AyJJDu2iKYIwleOMeZqlM2Qiadt5DAUJhMiB9AyoGQkilQkhTnLJ+CFj+7H7NUfMnQd334SRtGmLwOv8WxQwhlnfOPB1D2pcoSJJDSSXsJme26RYN982Zdxb4Dole3co9FyPI9+5VRrL4iBbSkF2vw0kq+nkGtfWebMhTeLPxpg2/rwHBwchO26hLqOZpttXpp9LKu9oNTKQlmtBlOfE22jn5QxUwKlgOf6ngOb06NZ3qCf37iiYKRU1MrUtoFALZYvmYyPPhqP1eXV1uaaBIlQrpH4pRlbeQb1KRW7KwQQ37ASb731IRauWo1ESophHJFMEiV5RcgPaFY2i6JAFIWUifRIJNMFpdDxOUmtCwXzqfnxGYao3No8qsAM6eUfLiu3pxUrDQqJgYhxNBndLCooRGFhMdPU0Iu8tIfehiztvuhxXmEMwZZtTSkVrBaBBBbNn41Roz/A6y8+heefe5ttoVql8e5Lz+LRZ57GBx+OxrRZy5iM3jCqmfZukaOyDik5qJQizDRZj3AoinwGUrFr9V4yjoqrQYiAlGveSCsRpk81m+kVMm6eqk55l/xFvID3tWs9X+87y5rK1FmddR1WwFi+Kd06oUNH3QbpFchj2GCa4dj2IeWlLNmeISrGbKtAsAnbI2btQVHVjGTWQDSJG759Ib79nVtRyDg28219SW3At8Z4WO7B2+CwFd7hK4JQt37Db5XjwnNONA+HPRvqmBLpPVLkCfM6fGLcwnfw5uQnsSW1HNm8hEcISTx0Vx1YSrQQIhENkMhoaZDHILczsv6j8PPxmRCRKw/pKd1i7hoNZLkZTEt2MiSsmh0MhGpRU7sOy1ctQFFRAdqWdmQYtoGoXa7oMuIdO4WdDe+w58PeCbJAvlvqa/r13i7e0L3c+6ue6GOry+HzoVby2rNh23n+nvFoW85YkCSb3BMYbQKaTV9Puoy+kbbZej0tTNS1ERIaB4e9GzkyZti+R/hKcr2yTCPFzFe6PPnAXN7v9gnspRCF0a9mQz2FSG2nfcxUdUmgtHy+unwBvn7m1/Djn/8elckSHH7YfsjXLDUbkZKMR6WoVdvMrBRqJiFprnzeZDz1wpv4I81dv/0lzj/vHLQqLUbZhnK079wOPfv3wKuvvINlixdjwcJJePLpl5DMRNCta0ekKOONeud1PPXE0xj10ThUZQLo0bUTNq1bgTeeewLJRDWefv4lfPTxVLTv1hslBQUIszzjP3oBDz72BBavXo8hPfsgno0gE4tgv6H7IBUvx4tPP4qXXn4DEyZNR0mbdmjVtBRTp0zC62MX4oKvn4WuLUvYDpInKzB1whhMWVSBpq06Y93KeTjrwvOQl6rDbTf/BAWtipDXoi96DxiGkSP2waSPR+Oxx57E6FEfYn1lHN169UBm80q8wrJuZtOOfvttvPrmeyhs3QntmzdBTflmvPbMP/DCy6+xLDOQ37Q12rYqJSuuwbuvPY0nnnkeY8ZOxpgPp6J5yyZo1bI1XnvtDTz15FOYMftTtO/eC00LC/DBW09hzoLVWLpsNZ584jGUJ2pRmB/GI/c9iI8nzUaX7t1RVEhlPZvCG6+/xDZ+Dp/MWoQu3bqjuCAfH7z/LhbMmow1y+fhocefx/raJPr16IHRLz+CB+59DEvWVGNDMoDuPXugNF/avxiWhjr0zvBB87kYH9NrQ8vhf4tHn3ndbLdnem+DlExbiuVR3ySq8OGc1/D+jJdRHdiMbDRJgu0ReOqfimA91vZ+kHCKIWoWu54JGBra9jr9h9EwH99mvegtQVojt355tVQpTeIeDCYRCtQCJMzhVARFgbY4ct9zsG+3YxFFE4vjjZHqkAql7wkEOwKr/X+j2g67FbRSK8f+bInWVugi56EXL9ffDDnL4bNh2+H8trRmozBpgpgnUAoNWtdDWoNtpHkMLyFUS1AlBGqWRiP+nq9sETwlIgHGPQgHhzQ7nChYJpNBOERemtagtWZOvfvJeJL9yRu8ltwQjkRtlk3YyofZm/wIDjkqo3U1OlzKpkrpoXaMIJkKgHoo1i99DwfuezIWb6rF8CPOx5Mv3oduTQottlblaLWw9k1rjY42s+gTo1qrs/ytR3HESZcg0ncY2rdsjt6D98Mtv7kVZ+17KiLZWoye+Q6+cfzJeHvMGICK2voNG6j89cKTL7+MDs0Kceqxx2HqzNlGDdt06YFHX34XLTPLcNYRxyFT3ByLl6/kHeDMy27Bs/f9HG8//gAuuf4GrF5fhlgshlGvv4UxUxbj+z/6JRYvGoX5M8fgoq9fiYotlaD0hcNOvQzPPPwzvPrc07j650/i3TefxEF9OrPubIXAatx12y9x74uzcdrRI/DEPx7DX15+G+2Tlbjy7NNx/ve+hr8/OR7HnfxN/PDqk3DJxRfi+RffRZTvZqRJc9z31Ms4fkBTHHPIoViZLkLlxlWooqI64sRv49Wn/4jpE17H+WddiA1l1UiQGRx09CV49omfY9rE13HpRTdi08ZyG3YFmuPxx29HuG4lrr7pb9i4YT0i0TBOOe8yPPDXn+P3//ct3PHEaBQWlWLd2sUoalaCHj16YubEyfZsb7zx+/jdbb/D/bf/Ebf+9tdYU16JSCiMU889G3fd/zfc/t3r8NjDjyLUpBjL121EYfP2ePatN/HhA7/Gn+9+AjUo4rPpiA8mvoVDB3TkO6JVC95AsD60I2RCWqYuHrbjcqrDfwZuz/TeCHVKMkP1SsnvaZKOD2ZLkX4e1cF1pOvqqaTkGSqfaXXUNAmciMtWZugt8Zb7s5ijF/Y/j8/Kp2H5tpZXTCuUm3GyAYRwBOloFmXZzXhz4sv4aN57rGUdA+qQjGradYwTp5Hd0NR+hp9nbMk44znjzFYj0aGCwk4F3z+6NfNpKyi8t5cueyfpyW7JK0kTn9WlHLaB6JaW31kbqs0oSHmH4FQBqQ28XstmXEvGtppmBYLZDQhmqBCItGnyWfF4oc/+if5JIPFO8tdiPu0olO0ehIODoJ6gc6C16kv7TENatkrPRQsX4E9//BNOO+1UDB82DH1798GIgw/GhRddiH/841GUlZVbOC0jFk/2+bKD16a5IdbclUDb2kvuLFp06I0Lv3U2hgw5AFd8+yK0Ky7wTrFmoBzZ81ZaM6wGMbxU2NYBzW4Dm9ZtwJLFS6jkrrfFd6WFxSgsppLGpxlJp9As2ATPP/8WXnzyfmxYvwrvTJ2OVm3a4Fe33IhHHnsUv7j1ZmzZsA6vfjAJsSYFCMaiGHzwMVi6aCFOH3kIpoz7GBtXbMaj992Lwvb9MXvRMrzyzKOIFsaQZnmKS5tRwKzFfsMH4Y4/3ob7H/gbvnH+Rfhg9AQsXb0Wsfxi1kODNN57Ya+HDipjvarqsjjyiP3QqiCN1555BQ89+z4CJQU44ohhSCc2M0waedF8XH3Vd/CPJx7F7b+7FXnBDMaMGY9MMoFwsACd+uyHSVPG4+Ybb8S4Dz/GqlUrMGhIX/zhL7fjvgfuw9e//i2M+2gS5i2ehXc/fAOdevTH8y88h0MPPAL7H3cBjhpxIP7y69vRoUtXvs8P4hvnnYtnn3oJs2dMQ2lBPgLRZvjb/ffh1RcfRVVZDVp16Yd5cz/F6YcOwsfjRmPWkmW4+55/okvHPnjg73/H+eedgWefeRiTF8xAs0geisNN8Lt7n8CHb72MYPUGvP3BONz82zsxcv++OOKYUzFz4WgM7t2OT5cN470atgvJYA9bg1w5zdrhKwE3M703QU9axIuEJ0Phftz8d/DaxMdRFVqnLSYks2EKplF9Mg8hEjbtYdHMrmbXPh9fdO+/BZ/KfDbEuGwOKkCFWvtOshQIMmFk41GURlvimOEj0a9jP9TVViKdSqCKtk5r/DfJemD1xeKkJDk4bAV7U7bW9kNFwyWIRZohL68ZimItkGenlUrA5JupPWNpCZwB6HMYbgLni6HPu8QpVIaDYUTYPwP65mm6DNnUKvbpVcjUrkIiW0Myp5NZtZetOUJNBgKF3RmuiPQsjKQNnFHo4l8om0eax0ZXX1fbm4Dq4OAgaN7TVn7QHQxEUFtbjccffwJ33HEHZs2a4wX6DIwceTx+8IPv4/DDD2d8r3M52ubBFysklfgu4wf81SnVmm0O6OPNdGmVjOQLUjnE+BxEnvR9Y81x6PNVWSnYoZgpo1Ku573+MA474/v4+dOv4PJT9mfoGhrgnH3PQXVeBq+MeRUXHHseKtck8erM57Fyxmjsy+tLb78Hl+7fC3f9+AZk23dHVXkFHnvqVVz5xwfw9UNa4BsnnoNLb70b13/jFNz67TPx0sQqvPrkP3DxOcci231/vPvs36kLV2PTljI89Mjr+O3v78GkCY9iwZxJePTB59C/Tz+8P3kO3p+xDh+/9WfMmTINl936NN5+k+Xt24nVp2KYXYj7bv8rfvXEfLz50l/w3O9vxAPPz0Qq3BKXfPt0fPfifTDy+Ktw7Hm/wA3nHY5f3XojaqIxtKByeu8/n8fXr/oBbrn4CBx/5Ndw0OW34o4fXoDHHrgLl3/vYUwYcx/KNszF3X97DD1698HkqYsw6oPFGP3RbViydCrOP+tma6fCknb47d+fwqWHt8cBfQcBrbvgrDPPJE9h+Qpa4dJzj8I/fvNjPDs5hfEfv4RNlKEHHX8tfnHbH3HN147DLVcej7FzyvHzv/0DF51wEpo0ieK0s89DOlOHVGEEX/vG+Xj1J7fjo4nz8OiM9xFd/Qn2H34ETrruD/jDjZfi60cPRVnx/nj1hbu994FG+7HtXdEGb3mGaNm2JL053npKh/8d/Jlpp0zvVRDB1uOuwaSlH+CV8U+gJlyGdJhKM321UIiUmrY6rxholpdbSf6/h0L+NzjmTuSTDZLpkBxRidZhat5MlE5H9BbIZBNxFOVF0b1jF8SC+UjE44hnqVRn497Ml8A2MHb3GaPrksN1qKOW9Do4+FCvCWf10RKyu1ARIqFi5IWboCBWgqZFrdC2WUe0LOpAxboFQxRQOMod3+Leoy9EguJFHX+1ODLGPpqpXYtgajnSlVMRL5+CdPl8SiAV1ikD2XyEY8UUYtoh1vwwRFsdQ8mkB9Ip9n/JICQA2n1t5CRHUtSf3SNwcPCgL2JoJlAHKCXiSdx88w/wpz/dkbsrBU6UTnulKTGk6ZJNvikFvGnTpvjd736Dyy67giElYahnud7lERtBBGer06ZlJaPQzmhPCo3OqEnxWuc9SGOWDKI91dqiIkVa35XO6NQrpqNnMPPNpzD8hCvwm2dewfVnHsJEt1jyZ/Q+DYnCKF6e+g5OPfw8bFhVhrEL3sDiqW9g3yPPx3X3P4G+8aW4+RvfxqDTTmYx0njx1ffxvT//A984qh1OPvoMXP6bh/DjC0/Ejy4+EU9Tmf54wru47cav485H3sKIw45EvHI9rvvRdZg7rwK/+ukdmDTuXtz1lz/giadG4dRTTsT0uSswZe4azB73EKZMmIILf/BPvD36KRwzoAtfjzgrsAp//tXt+MXDMzH6/ccQWjkeww88F9WR9vhg9lgMKF6Cg0acgzOu+j1OG1iMY489E0OPGIF2LZvj2Zc+wGXX3YSfXH4UDj3oZBx+xS9x98++hb//8fe45uZHMH7Kg3j4gT/hgb+/jNPPOAWfzt2IqdMWYtRbv8Wb77yESTOTOPPkE9CyUxccc9zhKMpU4ZITR+KjOasx4vDDbKC7bfcB+NG138Ct11yG5yfVYCKV6c2z30a/kd/DL+74M25i29x4yVEYN6cCj7z2Nm654gJMnTQLBx5xHAKhLFr3GoBr/++7+Nsll2L0hOn458ypiK39CMMGHYVzf3o3/nDDJbjolIPx/KgFGHHUWfj9H3+J/t1a8Okl+Hqwn0luzfGpdG7FqHc8mcP/Er4y7Q4g26sgZTKOOeum4LUJT2Nzeg2QJ0LtCZWhNF8IWw+ZZWclU9T6oHpqv6P4b3XuHc1He02kNmeoE9OwOpqJ8oYIUghGkkhkKrGhfBXbIoVMHgX0WCUy0VraCWSjJGR5CXNnolSw5bedgcI440wDE6RBmH0pkkI6kkBdoBLlqfXYEl+JDTVLsXzjPGwoW4lQjKo0Fb5QIMp3kkKpm775QmjvmBaXBNM1CCRXIRufg9T691G3+m0EKyYhmlqB/EA58lCGaKaM4VYjXfspFe1lSNSUI1LUDKG85qQB+lRKrq1F84ww6Lre18Fhr4YUN32/V3ukdcL0/fffj1tuuSV3N4CwTk2m7Y0x+ytr2H/YgWTX1tZi4sSJ9pmmTlRSPLje5ctUGoTwW8MbxKO/1m+z7fThUn1/WDKZDrIKaTKAfiapMZg/4aHRVzvjRQllsti0cQPGTZ+BkVRe+3XpYCt0ggjj4w8moVmrVjj+rBMxacI05DeJ4TTK/GVb1uLjSdNxyJHH4MyjDsa6FQvx5keT0Kp1a7Tp2BmHHHEU+nVriSmTp2K/EUdjSK8umDV9CrZkCnDKmSfiyIMHoWzNSrz/0Ufo0q0fvnXt1Vi/cQtWL1mOi75+Cvr37YdJk2Zi2qzZ6NqnH1q2bImzTjoc8dok5i5Zj3PPHIk2zYqtjqLDCxatZPwkTj/9OPTo1AaLp83CPoccgwsvPhuhGirwE+egz8DBOOmEAym+leGtUVMQiDRBp+59sO/QwRg+pCc+mjgZ/Ybth0OGD8CqRcuxdNkqnHvB8Rg4sCemT/sUUz/5FF179UXLFkU4+5QRWL1oBSZOXYeOnTtgztzZmLZoDQb164NDDz4Acxcsw9vvvoe58+chnQ7ja2eehHnz5qE6EMNZpxyDVHUVPpgyD4cdfggG9e6MmdMmUvUtwJnnnI0jDhqAT+fMxDvvTsC8+XNRmwrj1DNOxcp5M1GXSeC4s8+heFCJj8aOx6D9jsBBw/qjtEkE48dPRjwVYxpnoHlJHtslycfLZ88+6CvTel/k0Bvh8L+FO4Bsr0QKK2vn4Ml3H8KKLYuBwiSV5gTCZIIhrRbyaLzNtCZDIu30F23P+W8DSbT1aBjAevl/GJ+VXz2F2Q5ZeovxeHH03Vkd3CE2FghFoC3kmlVOa7aLdKt1m1JEohIQNKggSDjgdY7JbQ/5qH007ODg4MN/Q9OaVZCDgpGODAmy34Qo9ARTFFATecjLNEeHZn3Rv/N+aJvXl+9RMQM3fM/8lD7r3d4LoW6ZkGMdydnHiK99HTWr30Msuwr5oTjJkjo0b6u5vDE0c6cCQWzKUJFufSya97qCXXkY7xV6YYJ1/NGyuRhb2/ump4ODA6kPNWXxv2nTpuPEE0/EmjWreL2V2+n0bvHFTO5rHx6L1MA1f9n3FP+oow7Dc8+9gJKSphZmr0eOpNunl0ht1GRy6UudEkj0zeI6O2MDyE/o81MZ+2YxQnnQ56GD5B8RCmbZTJJhGFineVP2ySTjfB6Ud7SKQGui+EiiEurSDBcMM6xUcD5PPSrlrc83Uc7RYWbpUAwaztU3kO0MCSapheaijHmIkyomWLQCK6jyiNuXXrQIXYWuYgJS+qJI0TPFv0haAwEMHFXZJIOJD4aQoJfSMhksm8fYLIPKwb+UnWgeRCQbY1pSIFnQDNNlmhpK0Ox1MEganWLoMPNk7tksDV82UW9VKczKKTUdyhbzz8pQ+4Sq6aCt2tAvRKeGgmrWTsfRBxyNQLtDcP75J2Ls+A/wxLOv4YnXnsG5Rx/JEASzTrJpgnpQagCdtSEezvQ0yKRPcqmqWSrI0WAcGW0jDOQhRNnawqfzFZHJ0G0niLGMTDPNumgJd5je2j8eDNZ4lYDCB43NJdMpxCich1X2tM7zYIpqUpZBbeaWef/v4Wam9xSo77ED6th8qYy88Pqjd8P+7ZK/ZclVeHXa41i0bjaCUS171vItBiBhULe0dERwSRy82CIY5vhXsw0+98Z/CJ+TX0PverNVkfY8cmA9WW0a/qjOJGY6qVSfACvIyzMhwZa3MYp94J/BNHuvsUCPiCk1L936gyEcHBrAf/P0qRi9R3pz5KtlerYPkXxQg1kbK1diTcVihNgnm+a3Yk/Ot7h8ARlXKXgvmNe/NRAkgUc9k9fy2ttAQQs1S5HaMhqpNc9TnFiKaDRJ4Z3tnWsWNpwZfz+02j+WqUM6XkaBtBCRkp6UQ5t44SwC6YG1tYRDv4c7ODhImb7tttvw7rtvm9v3MxrGSw0027XRKdI3aio6/Vsz2lKmlyxZhoMOOgi9e/e2uLon+GntdVC1reoeRfdojec2LmE0TMpSBmEt4aZL8gcblHRM/EPtLUOFmUpyPY0L08021WBHiH5eOpRYTOFmGO+f/h590zfCJbxoebiWC2d5rVPBWQSDTsux/dtUf6maMgk+Uyaq9KXCWfJGLqO8YB7Km++EVleJx0lplJ8K4slNUnblJaWedbH6ePcULkvlWLPoKqrqm2Q+/uFqgRQVY2nAKqkCWO4aaFA8+bJdbB+xqbhWPu0t12oJC2o8k5Z959lzKjUNSKxZtRIvPPcCXnzjBTsH4IKrvouLzj4dJXkFlrfiS0xWMiYnWrn8tmAeSsuKpDaI0a16aSBAgx0siQYyGMieDYXOLJ+pnluEcbQCVP5KwypuLpXec2kbhXLQ8zIf/utx654XS/4O/0v4M9N6Gg67PUTRPFZWD12IIvGfYibiqMKEBaMwa9lkpKM1yIaTCIvGMmqIxEEKtE5h1Ky0otpSIjm8hD7DfBXxeeUUwfGIjoi4DiFKG6sQUScxJnMXAQ5lo6irzNCwbTIhkmqdaq6RQ7ETMggK6yH6e4Zu+ofYxl7Kfh7OOOMZ/UpI0eSA9TMavVc6SESCkFZMZCJxoKgWm1JLMGnx25i26n3UYDOS2STZv06bTkOfnvHSFPRO63ovhUb2I5VshVVIrZuGYGIZ8iJsI8pKnuhHsKkk5HmzEqSLkk3iIUTSURSlNqJu7URk0osYQKf3KwYD2CdqNE/g0wwHh70bUoR9e8qUyeb2wF7iK9JGm3LXub6jAWlfkfYV5ilTppot+H5Sqv089kaoFbyWkJ1rh5x+JEqmWV8pTtJ5Q1SUdUtKoy3vViBfK9RVrk1tplpL7UT/SNt0gJymWayZaYwreY/MIB5knzpVeP6IZMrYTDBqmZ+U+lx8xRXMzXLk/EymMk/t4RbJDUp1tRl2EWF7xrqt1X6ZOJ3KTDfpqeLwMpNSerzWDEeaEiv9PcmKN7Xqwa8X3zMlZV9fUFBLRSEtR93J3TdnvY9WHGWoSKsi4sdqR82Dh5u0xI9+fzumTpuIyXxHp8yZjT//7pfo2LKFhVV5NOGSUk4Wz3tEnuyo1Gly9cu1jpyeH/PUNHLD9vfq7YXVzLvaXCX3IotRiQ95kJfkBw0PWM65d0PW1pI4fFXgnsZuDb+H6jFKHVT347WkSEnvUpDZi7XAdOnmOZg8ayzSmYSNqNnMK+/ZZ3msp++dsNFCnxEJ5F7lZZWI16UQCkbYNt59L4TaSQR0720vh/8EyNQjIdRlKjFz6RjMWzWK71w5fclo1Z01uq33kCG9XzJc0xb1Lu5tkPBSjVRgFaprlyMczEMwGUaYEkmUGnWUdtDkKjYc6ZrJlZQ7srlZjWA2Tn18GZBYyGuJYqKdCqvmFA3VXmrHFh0cfN4Yj8dRXa1lsuwtlBu24ZfbwZcrZAt+2LVr19bLGX66X5TOng+1Betv2rKu1V5b20Mu0Xopp57S6qmW3h1P3lNci+4Fth8LxX9xBk8NY+QsZT4tec6JLlLO04wuuhjQ7C60lNqLJyopKKgGJzVbbOUwT931JlwS9BFtFQ3VfmeViGoq0/CkUIVMUJlM0hVg/h6tZWm0TJt/UiSVQDZNBTyQsIPWJGtlWQ6tjtREjuappWyqvJmQ8tMAjZe+ZFwdKCtoQgMZKaIxpirFnv4B5qz30FZBaFF0BHWsj8quT3AFqdSHMrVU5CMIxZqj5+B9MGzoEAzt0wvN81l6i8aSMg/vEbF8ikujNo0oJ7uhyRmvLdT6YdZabaGyaMZenyrznqPKpOX6dtNKqcEHpaO1B/aIHXZr5B6tw+4JEiRb2qLOKpMbodNnnaQk845GHqtTm/DxrPdQVrvaPj6vpTymSCu8lpHkGN/ehu2ZubUXfxLxNCor62xANBgkQ9EN42oeQbTBCo/DEWq7bdNxcNg55N6fSBLJ8CZ8umYUllVMoXzDfmwvpZi2bHsRzWg2QePl3o29B1ltGJNclqhks2hgkNdxb2mh7ZdWG+WEHDWVnNrHp5WI0LaNbBrRQJxx9MkYb5DCDvDxgnvdeu9qUgeHz4QvI0Sj0dxhY+KHnuzwefCWdweRTGrbBdUaU2aAFi1a1PPbL4q/V8BojFEbuzQ0bBJz615OLjOiJFpPwme0jTRPdo5Y6U+zn15L6xbV2jD5gynQYdI8zZB6aUmZSzGqZmUlLXpqraRGupUmE+ETZkjl750foVDmlSOv8pNC6Sm6op9KW7F8BVsz1HUWxiOsYfp7SrjKGJCC7RNcS08Jx7186VR57D7LrxUPWjGpT4Mpvr1CSlZ51zsZyYwUa/mpTl7uJq9RlQ7rPaaHRVdxCVuiTb8U2WySTavd1rkUzR9U8DMMm0wl6F0/D+2VVyn5CRFqTa9MXnzB+xKO5HJdec/IpHVd24oO5kc5XUu/rWAOuzW2vg0OuyWs8/rMyTokOyh7q7ysz1LZnrF8AuatmIZArI5+IrK6v3X0WMuy9kb4TL1eqbZrEr9ABNVUpqur47zKCdx2zyen1rI0Dg67CuyZwQRSeRWoCazC5IXvYmPtcvZRXyjI/ZgwJbf/Pu5dMCErWIRspMhW3aR1RI4EJklxaptcKJO65CUSx6bKpCnGREj76JdOaY9fM/pr5YnC80cDF0HtcfPop4PD3g6fL0pOGDBggLmlJMt/+4Ho7aF904rnyxj77LOP2YJ46b/wXofPhWS8rarcVtrkuSS7aWDVg0iXzgLXXfEOm3HWrC/bWRPLmiOWUqdl5FqxKCjVegkwJ+foqRit1bNS6v5jytmmTJtCqLveM5YCqnRMzc2kEGFc3dEeYynrfhglIiXT/vl+aLZZAwBBfUqSEcL003uh2Flqs4oiY4d8WQWlksrfy9ergQxv8bZmjO2e3q0cLVe+OuiLHrzH0gfJA7JRNk8GEWrg0md1gNvGDUtRVlVlSq+aQopzROXJpe/VTglRLtQgAp1Bm39P0Okp8WpZ+Xutk/tRUWj8EpuHyZaefOmw+2Prs3XYDaFO2KAj5hiUSJ0dfEBCsjG+EhPnjEYiWKZ1kLzHLp9jYD5D8+29Gb6A4P2FkCTXqSivpeCt9mJ71rfzVsJtfg1GJx0cGgvjtxEy6nAcyVANyuIrMHv1OLLpar5/uf7pd1N7FfXeyTTo/3sLgvkIRloBsSIkwynbPocMfzI6BZXtEc4gE06zHenFrhrS6a8ZinlUllM6HCncDoFYBwZlWOu+asN60cfBwSEHX1Y4//zzUVhYaG5TdD5HZvDv+fuhZQ8ePBgjRoyw+w3j+Wnvldi+6p/ZFF5baeY3LcVLcl0uoHe2je5LhfOOqPIkEamBSSxePAVvv/EG3n1nLNZsriHdk68XW4u3vb3Qmu811S8XNycfZr0tg7aH2ZYpS9nlLRr5SbHXcmq7Rh1dpK05kchKJHkpmCeHpetF1bk0tHkhPyn1Cisl1lPtJa/WYuW8qXj97bcxZ9UGpIIsQzBsZ9bEGFYJZawWOgXIU7KVtg0YyOhCFo3XUjYPzHBRZHhfs/IqpkolKc+rrVqD6ZNn1KxZgJFHHoGf/fUB79ww3tf4qi0X1yx2LobqrsXcVmWrhCZdNJ8uPz0nFcT7NdZt77zy09SMzhrgtcmUWgbutaOXkIzD7gq9Lw67KbyRuVzn9fuhRvmyWlYjsprArCWTsWbLIvbbNIkJCaHXz42pyYihaRR5b4TP2Ldl8BoVZXuwHeO1KW92WidAys+oo0ioR1QdHHYVJAAkkjp0jGw+SiYbTWDl5jlYUzGfb1qc/VaCAWHvappCqoQEaZF7IdIhhGLdUNByOGpAhZpkMBui1GMzy17P9JYS0rCr2uf92FQpXldkmiPa6kAEGd+jnT7UljKeGObgsDehIQ8UtueNRx11FP7v//7P3A1Xsum+Zp/9cA3lCfmVlJTgF7/4Bdq1a2d+wl6tRAv11Wc7mmIl99b29w51k9HnpjwhXXOfUuI0M6t5aG8GWAqcglBmUXQd8BWoxqsvPo0TTzgHI084AcccOwLXXP99bK6oNGonpTT3dPjH2BQIda0F3Sbj6PRrv3x8TvMnjcJvbrsNS8qqvYi8LVXbS0O/yjhXyFw87aC2/dNShnmtW1IiVy9ZhN/8+LeYu2g11UjjYqosi0A6Le01WYEffedSnDhyJH7z+3tQI7rNBPT5Ls1t6xNdpPyM6e2m9qm1EXfmZYuoSfCVp1cUbdGzOXQrg1eO3D3yT3+QWvqs7kYyNajatBmbqmqtVpZ4hGmHlJ9y1K83uGD5WtVZSJ3WjYJcyQStMvOiW9I66psV8VT4IGo2LcIdv/8lRk/61JvclrFSeaV22D1hz9phd0WDDmiEQcQpbB1WRGhTfC2mz5+AbCSBVJCkN8fwBDE0GTE8nxHubWjI1Le2gdqERDPk7ZXWcm+tEK3fp2RBFLZBm7nZaYcvCb1/oXCMSnKUwmoUGQo1NemNmLd2AuqwORdK0HunpWZi1Vvf370F6oLZIAWaSDcUdTgeoaIDUJGKIZtHQTJi0wgm32RTGYSoZUdMWqGYlY6gKtsKweZHobDryQiEOtC/gTLNPiwxTEJqg57t4LBXwJcFpCjL9nmj7y/cdNNNOPPMM81t9IpKs3/fX84ttz8rrb3WN9xwA0466SS750NxZPy89k6QSG1DaSiHsd0yabU979J92+9uoTI8Ei+/86Ht+bXPeJJGiU7pkC3NEAuZJP3lZLxFk0fhmxdfi0xRTzz1/Ct49oVn0KQkgk0b1hvHSNfWobJsHcrKy5DQJxgZJ11bjURlLdPIorqqAjXVNcZZtOf6gzdfwg9v+iGmzl6MulQKdYkEkvE6JBI12FJZRvU1irqaClRs2YyaqhorRkZ7tSUjJeLMpxI1jKOl57MnfYQf/upmfDRuJqrr4laHYNg7JE2K5pxPZmHVmnKcc+LReO31N8n7tjA1ppeoQG3VehaoBtU1laioYFmJZDyNdVsqUaVvczN+IKCvYqdQXbEZFeXlSIoPsDHjacarLafYluC9clSXMz5fV004iT0k66hEV5YjzvYNFRSSD2tWPYs6KtV6RPGaWlRt2WR5ij9srKxAVSLFd54XdrhaEHWVlajcVImk/FXbTAI1FTUsTgZ1tZUor9qMlAY7mOCKebPww+/fghffGIUqPg8NGigfMw67LTwK6LB7Q5QvN8rmEVshi9mLJ2NN2RL7pnRumI1GgR0+DzYqTEKqg8f0If143Jud9roKja9QOzjsUgSgT4qEKZykUyEy9ChSwVqsr/oUZYmVvKv+q2Be79b3J/dG2N42SUDpQgRiw1DS+RKECw9HRW0phaaAnX6OSJhCWoRNxYu0ZnRiqEl3RLb4GBR0uJCK+D5MJ8/opDc/oxkdS55wEo3D3gVfAZaC6yvIgvwEXaeoSGmZ9wMPPICf/exnaNOmjfn5cWUaurVH+q677sIPf/hDS6NhWgonIwXcz2vvgtrCoz5b3TRsCpslZZusXLkUd/zpLrz7ztu47Q93YhUVs7DaijTNo1mSRtiWVCSNFVgzpjHqzVdQmQjjptt/h3NOPwlnnnYW7rj99+jduRkWTnwd5x17OJo3bYeOvfbDz+95kkpxHNPHvo/Tjj8T3770QrRv3wqD9z0EE8d9jGkfvY3v//xOppvF2Ucfhb88+xIe/efTOOOYY3HKMUfitLPOxN0PP4GhQ4fbAXP9B+6D+558A9FgCJuWzMBlF17AvJrhiGNOwBsvPI7rr7uaXCyMyy+8BN++6XfkdGEmraPQKphHLV54YxrymnXDD2/8JgrSFRj70TxVCkvmTcEFJ52G6666Ht269sbgwcPwlz/ejtNOOQEd+R5efu1PUFlXh0yqDH/+3W/RuWM3NGvWHN+88mYq22WYv2AyTj7pRHzvu9eid9fO6NN/KB595n2mHMLGhTNw6cnHoEWzpjj3yhuwpoYcOK8E1L5x9Rkn4/IrL8Ogffdnvn3wq5/+BldeeSnaN2+Bk077NhasoLIfSuONf96J4f37oLRlexx1ymWYtWg5AtVrcMm5F+Dqyy/D0CF90K59T/zlrr+hevM8XPHtH7C2wJ0//SFO+eZNqGA/smfIPuGw+8Ip07sxjH4afKLMxymCy//N8VWYs3QyEE4gaSOFFNC1lMbhi6FBCfs2YpoEjoI45eyqimpe55YimUJtHM+CG3IKjoNDY2FvE1+2YCaAcChCJxlsLE0lcC3Wly0zAcoOX+H7J7f6fP342V4ECR0a4LfPXWWbIdjkCJT2vRGx1t9CInggNifakfaVoCJdgup0c1TUtUd1+EAEulyA0gGXI1Z6MOPnk1p67enNRdvSEzMNerWDw16BhsqzlFzf7UNuKdmytWz7Jz/5CV544QV897vfxcEHH4yePXuie/fu6Nu3r81C33rrrXj11Vdx6aWXmsLsp+WnLTR0731Qe/uUxnfT8DnkWh+lpaXo1LG9XXXt1gWlMe9kbQ3mS4lWi5pSrTFWEUW7mcba1avQtWs3dO3RXUcz2qFdxZEwkpsX4pJLLsfMtXW46uqrcdSwwfj1d6/CO6PfRSJSgDeoUE+YNhtnn/81VG1ajDvvvgdFLdvhqMMORH5ePk4950wM6dEVleu24K2PPkKwqCVOO/E0ROJVOPaIQ3Hz97+HwoI8/O5Xd6CSiv/tP/8Fnn5jNC6+4mqURgPYtGEVjjj6OJaoCMeedDKOPmx/b6UkjQYQaipW4r2PxmL4sSdi0GGn4ODBffHUow/Z3upAOolPP5mOF96bitNP+xoyZetwzfd+gPziIhxz+P545vFnMWriJIx+9Tn8+rd/wClnnoFrrrkKLzz9Au65637khRKYOmseHn/9fZx+9jkIJcpw9x9+gXiiEn/4/V/w3oczcME3v0UFvDVqt5QjRPkuxDznzpmBx557BQcfehA6t2uKH//8h5g9fyHOOvsMjHnjFbz+zFNYungarrrhVnTdZ1/ceOONWD17On750x+hOpXALOb5xDOv4qAjj0e/nm3xt7/8BfNWVeLk449Hs4ICDDn0cJx04pHWR/ScPI3aYXeFU6Z3e6gXUiDUjCmJgCyJ24tWT8fqzYsQjJBYkeLaqYhO59tBaITdG4CQQl1Xl0SijgK3LfX2u4zaXcbBYdcgJO2YTFhvmL5vmUYcSYpE6ypW01WTE3q3G8jZy6Am0oLsFImZdtClMq2AwqOQ3/065Pe7CcX9r0Ks5/kIdz0H4d7fQHSf76Bw4A0o7n6JzUgjU5yjkVqO5+2v81btaGWABNW9uXUd9lZsP0MsAd9fuu3PIPvXwgEHHIA777wTr7/+Ot544w28+eabZl588UX89Kc/RceOHXMht6bl5yF7+/z2JmjITgubPUrTwIi2qV0opzVp0gwPPvR3vPDsC/j5T7+PwryoyW9G/2i0+1aKqD6DmrHl8kyCdKyooAnWr1qBLStXace1bddVgktmzcGkOetx1a2/wx1//SsevOvPaB3JYP7c+agK5qEk1h7fv/U23H/3wzjlsMFYtr4KnfoNwrcvOgMlRUX42Z/+jKP3HYpsVQIt0Ql33/8orr/mGpxwwEA+6/ZIkHZGqLTr8LLFC1dizswFOOlrX8cDd9+B1197AWd9/SJ866r/Q5TK9A9+fDMuPmMkS6XKaIKiELM+HoNZM8bjn/98BCeMPA0fjfmQfqMwY00VwwVRUFiMb97wE9xz7504hIp2j/4H4elnn8Off/tTRAuKsHb9FkwcMx7VCcppwZgtH2/dMoqajWsRiCdRUNIGl9/4C/zlnvtw7rHHIFq9GhVV6zF55lLss//ReODe+/DEg39Bx9YtkdWKC3LfdDSMo8+5CA/ccw8uOPMotOs6APc/+jie+Pu96JlfgvIV8zFx2mSsqaNsHc5HJFCHFi0jCCRrsKk2jWhRM5xy+jfx97v+juuvPhuJRBZV0bb43jVXonU0hrOvuhL/9/VTUcyyarxprx5f2gOwlTo67IaQdiyztReKdtZmy7Bo3SwSuEpk7FMv3rel92L+tZPIImSCg9pVI/JBVFXVeU3tGtHhP4a0faZDM9SBIE1IJkwBoRI1yTILIYarN9DmJvbGV1Hflg7VUkhk5dlH02G2hNqBQkq4xaHIb3s+Cjtei4IuP0Cs87XIa3cRwiVHsd3aIasTZsPpesHeBFI7pEbLDZU4f2zE0S4cHPYqNFSWhUQigQ0bNmDt2rVYt26dmfXr12/jFrTku23btmjatCnKy8vr4+i+3H54uauqqiyOr1DvvTPUoj0N2jvr0aRsWvvWRYOAfgP2w2lnnoYubVohRd4Q0OEtKW8A0Ab+bE04VVLJeIYwDj3yKNRUrMdfb/0Z3p8wDh9Mmojv3fwbzF21CS1aFGDy2MmYMWMWnnn1VWyoTaB961aIpRLMN4J8Pj8tty6MML1oHsp5VVVOxXDTOnzwzhtYu24tCgIx5pKPlE2l1uCH3/s+nntjFPr2HYCSwgI7q6KYdtOCMD6ZPBEffjILTzzxHKYtWYsN5dWIMdVx74/C9KUr2ASsqyYnsklMHv0BamuTSGZCmLtgCZoV5SFdsRKvvvUh4uESZKIFKCguUCWJLJo1a2Gtl0lmEI6SB2Ti6Nq2NdsljFYdumLQPsPw29//EldcfTkSdXXIC4ZY/1YWO5qvA8Io1wVLkF9UiFWrFmLsuI/wygtv8D3dDO3wzoZCCIUiKG1aanHS6Qo0adkSxU2KkK6tQn4mguK8JmjVtiV5dAYt27dG7379ceMPbsIPfvBDNM0LobYuhcJmzSy+Pp8VjkaRZL4bNlezH5Rj1sfjMX3BImRyz1sszWH3xbbU02G3gsiZHUKhqRaZnBC4umoFFqyZbUcL2iiogmQ10+oT3Z2BT/RJ7O0qxXRIbphmMBjhFYl50BtpzVKq1WcE9MmFbLiOeWZ4HUbQvhWY+/4eyxDidSjjLTk3QZgxwpksIhndU2EjDK9PFlCVVZr0D2aZr+JkVKmwuZVGJK20lIbSYhl5L0SCrHhKmlntNKwVWaeM7U8SkQuipqbOPuwftKXe3kyWhbQl3gqVK4TNXueMhfkqwXuC/2pUA1v4ymcWotHz0p93bqjdk5/u5cLuXvBKva0RvLp72LY9bLUHGWD9EmBj+nqueqH0vnupeLMMvhH0y/axvub57Ci0Rz8Q0XYCtrkYrFaUkMNWJ8pRm/QOY/GT3LmUv+LINZnZZvSG6fMnWuSnFSFxPg6KdrUrKeEv5mNZhFByIWLphYimPyV9Wcj4SxhmLU21JB8aJiQ7Wckk6J9czkfCcOmZZgLpufTndWID3ToTgeH56DNqcz4HRfd6v2Z9PJcH3fDe/61+Dg57BqTQTZw4Eb/+9a9x2WWX4ZxzzsHpp59eb0455RSceuqp9e6RI0fimGOOsdO+jz32WJxwwgl2X0b3Tz75ZJx22ml2Lfu8887D97//fTz55JOorKy0/ITPWgq+p8LnMiYzmSvHL0x2orwTjtAnQspD/mOESB93oq3BDn2ImQhqitrkkJgpfZYMYw056jT8+bZbMHPs6zjqwINx+H77Y+Lc+Rgy4kRc853L8My9v8KgQQNx5XevxVkXfhMjjz0O6ZoaVKTWI1unnbxU9mri2Fy2Vmc5okOPgYiSJ1177ml45Z33kWIZKrCF2YkvBtCla1eMHzMGF118EabNnYO6+EbkU+E879KLsGnZPBw2ZCAuu+Y61KaC6NKtCzo2b4If//Cb+MOf76aEp62HQPna1Xj8qVdx7vnfwKfzJmPx4oWYPn0curVriucfeRQby5PYXFWNbLXUe2BdZRzlZdpnrbGFBCo3rqLCnMYxZ12GEfsNxe9+dhMuvPBCnHP62Xj3w9GIxopRtqUcNeUeD62ojWNLRQ1isSb49uXnYP26+Rhx8KH4wU//gFhxPluU8msqyTzKUJPLpzqRRNmGdair1WG+EayPr8N63tt/32Nx1qnH4eG77sQ3LroAZ33tTPzt7oeRV1yCypoKhvfi11WHULlhA7L0K2jTHl37d8E///RzXP/9n9o2TDYx2crWd18ur0f42PbK4auHwNFnXWVP8J1n/mYeDrsPPPVHCqh6IoX5IEXQQAofLXsdL429xz71F6Biah/XD1K5leJnH2U1yrtjyCkPgn1PMFBHBqgR0iYkKlSQoylkkymEAxHe9/aapBgmGaXqnCyikqyTEVPe910ZLxisRDidR96Rh0xIhEllDCAvpYM04kiTuaYzJUhSQ86yzHkpjcAm6J+mslHCOlOZ1ewUGYynaJPfhJNIBtkSLEM4LWVacRlHnwJj2TWKu/NgHD8e2y1LxtaqTTM0aUK2lmYbKO2cUM2AntEMV72irV/dl8ndN/A5NaY4Ow3l1yAjy/RzMmb9bAWDDQCoDoqrzwzRz0A/vTdKQ89ez7HBe/HVgd/G28P3b3hfAy+qr+C9J159GEb1Vj35vgdMidYAjr4Jqfh8nrR1fqgX3m8DL66WDiuepcMrz+wYFENGQozSU3+VYhdLtsUxvb6Brk2G58qsk/mpdAe9Zcm7N1hZ1lH7oG2ixepOBZa0IQv2szQFvMQm0pwyZMuWkNasR4YKsy+EbwuLnIP3bOxbqfrXYxT9CyTpl7LnGszGeN0C2aIuCDTpDERasGVLKdRoTzWfA+lpMEP6FtCHXRieSQYk9Ft/yQ322e9nlcXBYffCli1bbOn2vffeizVr1uR8/3M47rjj8KMf/ci+Qa2TvdWn/X792f17DwFpkviNJhJUS08xpY9NFtCHtCpO+UIbffKNBZPGUNYy5Zu3dUeyhc7BtvCC0Talo48zZTBp1FuYs2QN4kXNsO+hIzC0DWlbfANGvT0KK9ZXIr95G4w46gi0Ly7AmhUrMPqjiTjsiEPRrm0LjB33JjbVhXHk4cegKFmDUaPfw5L1W3DUCaegetUGzJsxC0ecdiyKC2Ko3rAW778/ATWUF5q2b4Gq6gyOPmQEmhblY/KYjzFzwTy06dUThx98gOazMYV+nyxahMFUXgf16I5gOoWaik1498230XPY/ujeq5ctT6f6ibGjRmNdbRRDB3bB7Cnj0XOfEejRtRM+fO99lCVCOGXkCFRuWY5XP/gEg4bsiwHdOmH98iX48IMPUUl5MhXKx2EjhqNt8wK89P4U9N9nEAZ3aYtPPp6A9ZsqcPhxIxGLVNpM+fwllTjggP2xvmKLLc/er0c7vPv6ayjo1BcHDe+DOdPHYsGyGhx6zNEoDAfw5hOvoHPvbhi8/xBUV67Ee29+gC1lfFihMHoM7ItB+/bHey+/i7btOmLf4QOxYt5sTJ85F/sddTRaNy3CnBljMfWT+egx6AAMGjQA+VSkNRyviRu9FOI/4ixiifI3H/F+e/6eEXTf4X+LY86+2mynTO/GUIcTKPPVO6oz5Xhy/AOYsfI9BCIkulSCtMcmG9S3atnZTeHLEeAdgt9tpZSqo8dpmG661FgAQhR4M0kq07zHoOk0iX44QtKq5ZQxCqYk+lqyKoUfVHAjZaT/ZJrpQkSSFFp5TyaomWYq4fatwIy+HUt2wbTD2SQiUo5JSFIBpicmS2U6G6xl3RhHirmv+FE4TpMUK71ssIqKdZQmwvz8BtoZiGrl2onxpUw3Kc1DyxYlrFOcvM1TpsX0vdF0P7zqKVt+OdOo/P/bYDkbKshWZuPkBOtk92ToZ/dy4XYL5J6P2Q1giqn8/broWfl1zsWxeiucoHsK46ej+4qbaxu6vQEU3ef7wfdwZ+DFYm655KW8a0VAqK4Fjun9dfQqPYC+GtTYU5Rpb1BCoqFq4q8wMcrG/pupXYpM4lOkqmehes1EhDNrEUpWMhzpibWUoPZv6Pbh+clHj0szzhl7jmw3Ci7aM63DxzIUUhOBJkBeNxS2HoZQ20PpN4DtXkRlmgpziuHCYbY3S8jEbGCSKUnBVg6aW9o2XweH3Q8pvufXXnutncAt+Irtrpwp9tPTYWbKT+jatSuef/55DB48uD4v2dsvOd+jwGqqptsq07TFj3xlmpYoY77NTIse0lM0jP6aQPHOe8gp3xaZYci7svbFaKWe8yeMC2XT3tYYJZ6DQnnyWYO2jjN0zON3CeYbkZLH5yWI8m0NybwYNxDU5My/R5rKsfG1gKcqC7W8jlJ21KetKayaX5z5hUlrSZVJqr2vNjeEXhGrhtxa8p6bqVfZAhnKhMF8u24IvzWs/NlqXhTK25oVQX0GzF8+vhUa3Nn6vfQk8/TKpyelHP12qEOcEqfCSa7eijr+5eWGBRKpNKJhLy1BqzAatrnWv4Vt5aiuvNUKctrzkY9+hHq5y5MyhK2pOPyv4CvT7lnsCTBqoR9PmV67YYV5el3OF+j1qHNUaIfBNI1Ie71Zv97+woh9tzVdF0KynIJldRCJcpKEWh2kECVpiaCA2UZTSRKNBIVTnSsZpzBMopGKUnGW6OwxEK9cKquWcdOdjdqMsmaQwqR2mkESg/CYhBiI/CgQmyIklkLblGrNSGu2mmkxXjBnLG2v+F8OTCMeZ12UfoNmlIBgdciVxwJau/tGo9Cer2++mmA9rKEallL1aTj4Iv9cfb+SYNnqBwQaGq+8esu21pDuXJ+xPsL3zYxdE0rHBp4UV4MpFB7YFzQgJRXQ61eKp/fYd+fiWhzFV95fDnq9xNjTZMC88jz3IHjbCJI0WVulYk0melGzBoH4ctStegu1i59EtPJ9xGpmoCCzBHmZ5YilV+TM9m7f5PxSKxA191LEMoto02QW23U0tRx56SUoSE5HsHw0apc9idqFjyGYnkvBs4aPnUINhUWtDlC5vKdrBTSXg8Oegocffhh33323uSXo/yeUWaUpftlQmViyZIl9v1qz4h4vFc3b8+jcF0Oyw1Zly4cNlVKBtiU7OSGmIfUxn22aKnchuSdDWSVL3qTBC7ImLaeW7CIalsqQvmY1CcLnwDjS12t5I61dNfRJpeNUZXNbbDRpQNtW4ZE9ZsmLsoybzSb4nEJadGjZWcpUOtNUjvU97LTyYr6WJ/0psTGO5MOMmST9gzIqs/z1rWj6R23EUulR7mOBUkxE9RCPoEPVsfIaRJeZR4KeceaRUjslmTf9SL2tLCqgH8fSYTtm6qhQJ+ShsQPKm8xX1c1kUownNZh1DLLd6S0ToOypk8d1KK0NoeoD1kw6RSVZ7aXaae92Nk5Dr1QygRjbLIlaJJhmhIp0Ksk0WX41iuRchVPBtP1Si/qlPovP1INBPxM5f4VsENrhKwC/XzrshhB9FaHwhq7U87PYWL4KtQkyJj1ZU4RzSqsppebpXe8oGnRqOTUznCIxCIYKsN/AI3D2IRfhrEMuwVkHfwtDeh6GvHA+KVcVBdhqKs7ViJKohEjEAiR2KmYkVYi8RDFtKtVars1ya591BNU24xTSnmiWkeSHadCf4QLpmPmYEp4JkTnEEE0W0RTY7HMozTwzecyD95hXLJVFLBmxdE35+bJURwmw3mkSz2RSAwQkqfTzBQMvA9+wktbuMnKLGeXaroH53+GzS5IrKmvgqZzeNevo2wpj97zrryLEpDT44tksYwOzVZFu6PbeDwS12kKmgTJtNdUz1Psj5ipb4ZWcF9tmsS0+OTFNwNLQqgleq99ZuC8PvWfaQkGXZWtZ7yECp1cr74mYUKZnkNpEGrIONSsmILVqApqkV6OI9CBPcqUekbWB91z/rbE2895jb4UOnyOly2yYF5psYJ4hUqn8CBNOL0TFmrdQs/Y9RivjPUVgGJXN/pRULk1e2VtkeTg47L6orq7Gs88+S56WRTgcrld6d/WstAYFPwtjxozB2LFjc1d7BwIkSNo259E+n6bQ5CTyeknNvLfKbf6Egn9toNOnS949GfEqT06xsV4pe8xT5NMGMihLSbkVCVM59DV+Cle8y1TSOsPGy0HvQIoyl8l8KivlGk2GWymk3Mptg8i6Fp+inzRFlkdD0DqdXLxY5+kIaSqXcmqWXOQ3K1mKbm3bs+14ypeW8g1QoQ1LqRVPp9EecjuHh2F0FpvGGTRrHGbewUCEyjTTCkq7F11mmKBWJfJ95oXJliyXJl+CsXwj7aqghhO8WuuIN5bb2oOtxHs6I4eVsvTUskG2jxR8v3waQJDRqiU7ryekQYEEwvqCDqPmFuZb6mm1G8sKtqOftxpCz191UPuo9bZCaXjpWKEsL943j4b3HL4qaPj0HHY3sDfZA5SkaD0rgxVrFiGRqbIb6uieMq3OqJA7+7iVqEfMvEulx1R5HaIy3a/Hvjio+7Ho1+kQDO51Ak7Z75sY0qcX89+CymQI1STK8TqSr9o8hFIB1CVqUZVIo7YujEySSjPTC5H4ZOqSqCDlqsjUsMQ1iDBeti7IcBlUU3lNUonVIWaZbBi18STTqUQyXmuELpPRdRx18QTiqaQRrawxnxgSJNRJjayqfXYKDcN7dRehS6UyqKuNk3CTROYoouh2PXzlSu0u4icCas9mO/MfB5+bPbOG5Fb5flbeOf/6ciueH1f35Ccn/SzNBn5fKbC81r7eO+p5+dcqb0M/ub13W4zcO/Fe3FkB9L7nZuPt+UmJZnwJBMYeNTatPbTePloJFR406k2mSGbuzWB/mTZS+XLl3aNBAUJbMVIx699aBqhWzmZrKOEvRLjqE+QF1rPV67xHJknQb29pxjtiFNFs/VMg5HO0FOglgUzyW8D2RtcgP1CH/OB61Kz/iHmt4g3eZDg/gpzW3y0t9RddODjs3tAp27NnzzZ3KkVlh3z18xTfxsKUjxyz9GcnfaW9pqYGM2fOtHvCnjJQ+O+R267ikxFVm/RKNEkQtzXYbC2NRhs/g+Z44XORbERSfE1nu8TJn0g0ydI0p6oJiUg2bjQsGYpQ2VR4KmVpbdNTuuRbDBsMR61cWg+YzOogNCmSvBvSILHKRTVYZ6hIzrLrJFml+KSWoUt5ZXi+PyGfD0rrVf60tdqZT1/RjBYrV8ZkGA225N4R1YF19maydUv5WGHpTflTrNraiSVjOKnt4thUk3PyVorSH1HfXHqXU4zDsKxgin4ZFj9FGS7KdG2luLcGnSloJzrbhGWwYqvtpegyLSnN3qe8eE3/oAxDqy5WPBWTF3Z4KEukdlKbs2kQDjOsEgmyrdR84klIsKqMlGV7K6ISUtqyci3jedFtz8eHz3sa+jn8r6FXwGE3hdfpBLmkOiexoWwVklrGQy8b/VQ/9AI1DqZENUxBREyiJElOIoKyqmo8/NgzeO2tDyiMtkKnVn3QobQXBrY/CH3bHUL7ABSHClEa7YD+nY7C0M5HYnCnfdEi0lQrjUh0S9Ct5f7Yr/0J2K/DQShJN0G6thStmw7FEIbfv+Mh6FbUAbHqAPLRgor7COzX8WgMbjcIBalCFOW1o9+B2K/zYejfqh8K+Kdv0KZCngIeSpKIb1P+HYUIYgMwCdH4REKjoz4RyxF/JS9CaWt3aMREjKkpDY9xiFYa7MJz/i8goq0yG2OR2+rAMtvMK8ut58pnriZjKxrDsqVRRiqCZCi6llbzVSPkKo/au6GdezZy5Z6TX2+NqnuHqtFIbEiTSWYkcJANk+F6p7arzgrP9rDkxF2jDOfF8eJq9N+4LttF49BixWonsfhd86BVdv3lrrbWybN2X1ib0qTZxnxkfCysGtsylI9UfAUlvjmIhqsYRjcZToJTbo+cwvvxd8Rtr4SEIj5nGUqGCJkgpvvaP+3NeORnk4jULUKyfLH3+GXUX+wFaAjNDGzvt+dAys5WOrf7YXcu+38bOlV7xQptDePrnlt+LYhO7kr4aSvdhvkIixezvxHGk/aKZyf6IaK0LbyakxaRJmm2WHzYlD+jVHSYTOHxFqXgwyd1/n1r45BmaoNIUQjMUpnTfcmE3nPVQDDjSVlkGF0Fw+TzIc2Skh4GdThjDDE+JpXBQjOs+Jt3/o0UZ6Uj2unlrTJ55VI+4oVUFrW02jy8hKQTet++9mDb+zSQLf8Q4ygY6yDFW0vFpTxr4kJulULpapu2tg/qE2Ka2FGdpLGarMsyhqgYB0m/IrxW9Sxvbcy29CJsjyASukE2IAU3YNq5dy8SiDId8XW2k5XFCyfFWjP9cfEnxc21I7mIDUToQFoVUbPpgVCUz4xtbwPEUreZteipylnPlAjKXGpCT572OLyWyHv8PhcuF9TS1qXdy8HaxOGrglC3fsNvlePCc040D4fdCOpg5lDnzqAa5Zi86AOsr1pFWV8ElYTKCBg7Njusup732wh4GZmtw4+CgRYY1G0wOuY3RSw/H+3bdkSz0mJ8smQemud3wLkHnYfBXfdD7869UYst2KfH0Th+wCXYr9N+VKj7o7RJDAuWL0H3zgfgzEO+jUM6H0fluQ9qqZxnIr1wymEX4qhuh2Jop/3Rs01rbN64Dl06H4wT97sEwzoORd8O7bB+QwV69TgCJww5E8M690OPli2xYOVibNI3eaNJRBNh5KVjZBgiZLny/1s0bB9S0/qKi3YxzWgYBYUx8R+GVFiP6PIug5Mg2winR2hFiEVsA1p+JI6icFRGRU89hvafgtKmqc/Cq5PK4M8GGHE3/kjlguVOi/GRYwTIQLVkSYX0lkCrrGGGF3MkQinWUYMGStwq/pWB9257dTW7YROzqKqzOfXw+FykBGts2Q5yUd3FmPnM5KPHJSMYczdOrTblPTFlsUi7r0w81qdlbp5iLSFGp+jrPcglshOob1UrP/tvsgA9WgxGi/yOvNRdvXmewNSwirsdrOn8dqXbmlQj+EBt2XsIbH4bEb5v1riqNo3V3DqzX/8vdtfDLuWr5xKj0TO3p+bd02OS8MMwiUQt0sX7I1Z6oHnTy/8xyxRri5srlG7tYVBfsXa0en/14StgKq8JnNb3PPfuUof/FfQ9aH+/9H8b/nMbPnw4TjrpJHPv6c/Lk0VE6cRHxS88amUtwbp7e531xZIMUpmIxhotjK61z1nh7GsC5EO6lSIpknyHTJK0kxe5Q8HEycSpPNlPyqKnvptUogFMRtGqHNlKSLuk9VlGrQT66M13ceddD6IqGEW/Hp2pFFJ5VcGZr1ihwktq8JRhTViwHiTcWgZuyYmXknZbX9QgNTVoe66mKNNieMkfCqNS6SweU+x5M6gBfFUjpDBUknMFlIKtlrI93ME4XTpcl3Rc+7dJhoNKU21Knise7n3FRjRa8VU+hqVb9VTpdW6PBlCVotfmkms9GUBkXdUUP5g6ZjQee+RhdOi3DwoL801RD0iO419I4ZlOxipDRZ9G8pNqZaug6K3RgxCVbJbaVgHoYF7FNRob8g631ICJtZ/olYpnEenmM9ZbojRVe09/Zghb585/+jv8b/HoM6+b7Z7E7gzrdT4CqE5WojZRw6eqDsleZ4K9HvHOKJMNQUKofTRBj+CZXmDLUrzlNKlULfIiGezTtwPadQrg4yWvYuqnM1Ad12eyIpizbBz+8cajyA8PxZB2w/HJ3Bfw4Bu3Y/qqFejS4QgM7jsc+3fbB/kkRM98dDfen/0i8prkYcSgQ9AqVopRE9/GhzOmoXmT/lS6B6Fjq/4o4t+n8yfh5bffwMaqONo072wfg5g2exxe/+A1bK6tIbEqQjCejwyJcR2Valv686XgNV6AhFlE03QyElnReI9BeOn7To2Yqt1DVEwD+qxSis9B38PmPZF7ryH/+/CESzEuvR9yqw5iylqSpBFZEvxE7rAQViEg5dBoelb8gNDSLS3HIrOzG167fFWgkV9vibXsnJ89GzFojb5rSVcIGW0bYLhg2DuIRdchKsDGy23/cy3f9jq+R2SYrKd9n932QVczfAVCoTjvsZ2Yhp6nRJYw342wGkmShlHVL/OcVfivVtv+x8B2zLA9k+wi+ma9RMUs8ll7DQRKkVZjsg+JluWaU8sT5S3737k1iWKGclQ6nKGJ09R4Nh94Rn2aTW2kkve1TD8SqOXz1LenCd7z3nT9NURjn+1XE+onNsCWs3WSrX+9O0C0raEStv3Mp4PDVw96X3PvLC31NClL8gkFkuRFIfv+sDw8akSHKU+mKvJ9p5teti9Zt8jLl82YglOOPBjDhgxFv4FD8c3vXIP5K1cYT1cO5HzMhPFJ1HSmDKkiEjo0jK4UeaD44Jq5k3DDddfhj3f8AaM/nKihZssnlKPBttuGcdXF0gHRZsoQCqAVbmY8mpEgEZbSrzgJkXLzZ0jJHaoG+WOGYbRtStcqg60Yo4+WUMupmXUxc1sSTsVae65V2Yy+2qIkbBujasc6iaczvyT5heUbqsZLj/4VBx10IAYNHooBA/fFeVf+CFXllYwt/i3Fm/kb8Wdw5qlDxKTZmmwkT/5MoTL9u1/8EktXrzc/lc2EBcErrslH3l5xysVptrPi276lOGq2bMb6skrENRjAZ3rNpd/DNVf+mI9BkivlC6r3AWr1ScmNrK+3dJ1/vLQJDaNrAcR5X9lZycxPVw5fFeiVdtidkevM6mKVlVtQXVdtnVEiqSREjRD6o1y2l5idfOegzi4CqBxyHZmvTZadP0Ths6pmFR57/S+485mf4s0J/8TG2g0Ix5pYmIWrJmLRmtlIZpqTZIexYNEMTJ8xFWs2kbBQKS4p7IjmhS1RUbkRU+aPx+gZ72PRysVoUdoCoVQcrUtj9s3qaUtmYu3mLRg3/l18smAsWjdvg0MOOAT5kQjenfAWZi6dh85t+5CBHIAmRTFSeLEeKoYsqvet6Z2FKiujdvPh1TtDRVJCptrRP1TDaxgSeFJ/7Y8RU7MlwJko0klPWQ3ro99pSfVKJRfvvwxPmfYYVihE5TkYtn1KQRL1QIbtRq1DSiEDkHlptDnGp5ZP5qIRVz5vGu8EUG8vkLXTVwgqTUMjiMnaO08BQoJCVt8tJ7PVZz2ymWq+w0lEwhos4nO19XS5gYNsnO2VRDjM9qHAEEhpND/NmFS80ylkE7J1UAufJm2dTGoj4WL2NkOgJVx+KRw+D/ZdedIliQleT1Xj6wRtPTeFoM1rW2sn7Zh+CqcBMv/vi9zqweqmsi05PRMbHKFISNtbls/3gvkZaWQWEjLtWRIWh7+65ZtcQvrZY+DRBq+2covG+atYdhf4AwF+XXy3g8NXCbleRpOjcTlj9IfGXlnyniXzJuLtd0ZjNeUl40lS4NRHRS9p25+RKdInzeCyv1avW4N3Ro3DurIESihyvPrYg7j6+puxuoK8jonHmKdYvJFU5cV0osEC44mF/NVs7/IFCzBr/iI88fbH+M0vbjDarCXf+kSWVktLwdcAszhqRDIl/7UMWrOvIS2T1gwwr6Mh5haIIBRhvvSymXHRWSsJr8OUIkLe3mItGWcwRKRISkFnuspLM79STlVHDfApvGaoVQEtAdd3nQMhVkYyF/3TxjfY/yW7Baowf+4sjB//MVlHGAX5EeTn51NG9Oqrcuhb3oFwiGUpYIHYNnmMH9VEiCQclTKLvFgUzZo0M7laH96ywQumJxnC6h6MaOgXYZZFDy/Kh1Ugf90M5+GOH/0YZ5xzIa+kTOebfNuypKVyZuqUqyh/xXivgBVWzXRyuNWHMpqW26sN1DahMNuCeSpbTey4WemvFtwy790dpKYS9diHsWzjp5i5bAri+l6z7Rsh8SFhMUWBAbRURKcm0mPHwbBKwVa5itqTgNl+0FARhnTvh7Z5AYydNwarqpciE0kiES5Fx6bdsE+77li0YjwWb1yGps16om+7fmhV2hbtW/dA/y4DEI6mMWHaWDRt0g5dWvVEQV4Mw/v1Rl5RIaqTzdCyqAhVm+Zjc9UGlMfXY8OWlShpXojKeALFJS3Qq2VLEqpqbE4GUFYXRJumrdC7dScs3zgFy8sXIkuCGCXBDUuBZQvtVJ0tvCLI5AiWCLcnmqOwMIZIRAK4qBp1TQltIm4Ma4dskABmqERLkQ7pu4pZHUJB5YuNaHuAlJSl/59CruzbZSHmqzKGRPw1wCvizncia1N5JN4sGPkViXWKoWL0z6NhPTIJ8pmEKZYZKY5Usv+z5d95qEk9YUT1NgeNmKLHZG2Qg/WVbfuh9Ty1/D+rb0jSU7Pz2UIgGWX9+QzJvVKZWqTZNsFsMZXwYthn1xIkmjqRPlSCTILvQFIDDewP+gwc7agkDfVJKtwS5PW3s6hnkRaVP8l8dG8xyFvmbXf1JGlb+rs3PGVWYgufDh+gCTCsV6psNEIbx/B95LWID2mYHrLED8mUqrdaYkeM96j1HPnuUrOWOOctIJDNnLNaLqgS8PmyD9jBZC2PQrjkEFFOpsBwUuRz+VpZDFLAd/9n4EPCuJRQ3xZ2F2W0vrwsu+iYYPVQn91N6vC/QsNl3v+rttp3333rl3nv6RBFEYxy2GSHrkRTpASKBgLVW5ZQJr8It/7mD6jKlOCIw/ZHQZh8y1a9MZzfV/mqS6fSrKhe/Y3zp+PJl9/D355/A3/4xS2Y8/FovD5lOb550Xn2RYSH77sHL7zyGlZu2Izu/fojEq/B8489jAVrN+HdcWOxbM5MvP74E5g8dwXyqEB279oOzUuL8egDD+CF51/GjJmfolPXLmhSXIQJkybjnXc/xHIprGNHI9q0KV5/8x0kayrxwpOPYdT4GWjbqTPGj3sfjz3yOKoTWfTo2R2pZByvvvQUHn/iKXwwdhyykXx07dgBi5fOwysvPY/aulo8+sjD+GT6LHTt3h9FRVoWncC7r7yABx97AsvXb0K//n2oYAbw4fuv44GHHsO4cVPRtn1PNG9WqNZBOFNNAlCJDz+YghkbIpg+bRy+c8W3cOpxh+Ld117GO6NGo/fAfdmmGeb5LD6cOhdtW7bA68/8E089/wLGT/gYzVo0R6uWrTBrwnh8PGYizr3qaqxdtgzPPPJPtOnWDSVFeXj2H//A1MXrMLBvLyyaMwX/ePghvPnWu1iyeCm69++F6RPH4/bb78CcJctRwefctXMnFAdDKGX79R7ch/JJFh+8+xoefPhRvD9mLGKFpejcvi02r1uF5598HBWUt557huUb9QFaduuO1qVNjGN6f3yDnEL9P4e/zDtw9FlXGed555m/mYfD7gQ+Ont67KX8H7/oFbw0+UlUB7cAVGz12Sh9AQaoRUqzkBolNK3CPHcIJNck2PqlwkiBMxNMI65Zy7wuOHf/k9E/Lw/3v/8IViRWIcDMypNNcFjvY3Be30Px4tTHMGbBFBTnd8dx+56KIZ2GkHgANalVGD/rPYyZNRFd2+6DE/c/Dc2oPNdgId788A0sq26Gk0acgD7FTZmrzmisxBsTn0Vxx37o3ZZMJZ3AlvJpeHfmBHQffBL6NBmI0lQ5Nqwfh6envIDl6fUIhiKIUjEKk1nt3Ow0Q9qMNAtqo5xkYDk/7dXR57zatGmKQhJ47aGW7KFTIWVrVpc6MxXpICLBQrZbvs1IR6ihJli+VLaCDC/FNszwWfglYsRtSqdrH56/fj1f/57vs73dAHxWnpfPur02MIUfYSSTGnHNp51GOBBDiIpzIMj3JFtmI8CpRAEViCaIRiPUHstRk1iNaIwJZgqoOOZT99Ty+c87iKxhWfz7n+X3efDDfl7aXk08eGHEWLyFArpmHU054vOz6qvOElI00BFBUiMJrKOeZ5rPJBLJIlEVQkGkC6JoScGESnRwNRLBjUixDyHVCb07HIQOhWFsqV2JTWWV6NiiG/IC+UhEahELpbFw40ysXLeQL0Gaz5YvARmmtD5PyG9Yj4btsC38kLbtXm57R1gH9odje1+I3s0O4rWnrKtf6KXb3VmpX2fbK2a0yWu32kU/Q3jhrxDK1wnp9GIg65Y7CQ0ginrx7TA6lsssZ3vGZsHlQbfKkUgwdO/fINbpJiS1HJA3QlonbsEU16ehfIeY/uc/0d0H6hOaaYlENGW1FbuTIpryRght9krPSSXXN2RFzxw+HzpJe5999jH3f/t5+4MgV1xxBe655x5z7+nQehjRGw0eenyahI28NJOJkkqRO1M+2LRsNA4afjLmb6jB4CPPx9PP34eeJYUkaJRDSHPEecOMGqRyncpSLhGNpFn89nM4+MQL0KTXELRq1gRzZ8/C0Wd+C3/+9bW4+drv4JkX3yT/jiNY0ATX/Oxv+PHFIzFyn56YXkkaEIrixAMH4ZPX38TiNPl8rBi/ZLyVi1fivrvv85ZYE8ccfwaefP5xPHH3X/CD/7sJsZJidKWSfMsvforLv3k1opEA1qxaYbLQ4P7DsKJyLTYuX4XWHfrixTdfR9u8Cpxw7ImYv3wt+WsKPQYMxhPPv4LatdNx2sjTUdC8DVbmDsT77g1/xZ2/vxqP3n0Lrr/5bmwq34QmLZrixfdexZaFK/H9a67HsnXrKYvFcOBBx+LeR+9Gj86tEU3HyUo24G+/+h2u++VD2GfYcBQEwrj06ptRUDYDl3/3Zjw6ahxOPrgbhvXbB8WDTsX3Lj4ZN1x+ARavLaPCn8ShhxyCp99+He/d+w/84We/wJPTp2H8W2/j/y67As9OnIgjhvfFUQMHoqLtMIx/+3HccvXF+MtDTyCd1IqYIH78u98jHK/FTTf/gDUJI9qmHZ5/6Sn8/Xu/xqb16/DhvI9x99/uw60/+SHWb95k9e3Yoz8e+sdDGNCuEMP3PQjpojbYuHop5cc4Tv3GNXjkgTvQhLKX8R5xpv9ud3X4DBxz9tVmSzxw2COgvRokyNpnKMnTBEQfEiYoeHt8699DBL4eisS0TKmUcMqfUArx+Aa89eHzeOSVR1FVU8kQ+lQQEMtLYtbiD3HnS3/ArFULEC0MoTaxFO9OeBp3Pvtb/PHZn+Hvr92G8XNfQSp/C5nFFPz9zTtxxwu/wX3PPYD5qxdibeV0/PPde3D7c3fiT8/9CX965nZMXzITb49/D/e+eAfuf/kPePz9J7Bg4xK8PPopPPjCbXjgpT/hmQ+exebqakSDJTnhl4qNZh9ZLsm+Vn9TkP22kYDNdmFY+3S+mFP9rBOxTRtK0KAXw3v8Xxf2T6LN9mVkLfvVSGM6GEZeUXsc3vckHN33RAzpfBCOHHg6+rQ6AMF4DMm6ANI1UQSq84FEPpXxAqTozlbnIV3LNMVbsxGk47xXXQRUNaHJ53UQKZqswtZQ6E3kUXHPQ6qmAEleZxJSSGIk5mSENUzL0ssDamM0xcjUFdGEEEwFqABSwSfDyGYLMbDH0Thtn0tx/MCT0a6gBZK1dcgLluKA3ifhZPof2vcotCguQqouiLrKCG2WOx5lOjFk4wXMQ+VnGeifTkRYhgjrEKZCHkSijop7XR6ySS0lZ1njhQxPw/Ila1WHGIJJxqthuc2fij0VfW1RzqrcrJvCZmrzEahlGXg/WctnK31Yqw4UtzaKlNotrkeez/SYX02IfiwT6x+MM594CdqXDMEJ/c5Hl+b9kKzik9PS9qxXpuJIb+zf9XCM6HUABnU7GIf2Owc9Wx7IuEUojXRE75b7MWw+Fs+tQJsm+6J7i8FYtnINNm6pQF46D2Hti1cfYRujtgnSfMb6RIa+eZ1lHVI1fGZs+4hmsKmMqa8E2EZ28IpeJ75J6loyexdYb77wWj3jKajWuTwn3SZr0i15U271US8EYXSK7aeOaV1V19saW77Nm1KSLaYlrHt6XprdoZM0Qkv4LLwsg/c8vDnzek8PdumF/6pC9fKqLIds87Z3zW8KH3V1cSQ2lyG+cSMlfR2ToxUbDMLqWfic+SpD5duypZwC+ebck9G7w2eotaK5+w3xVa/P/xK+guujoYK9q5Xt3WmwZtfBoy3WwcyhH9IoWlKIdb9Zx964+PKvY//9R+B7134TnZqQD1pQhaUalYuqGWodYuU1o7e1SGlsKduM9RurceEVN+Du39+KZdPG49knn8PpX7sIf7nnXnTp0B7PP/EcyjassdOoBww6ApMmUxZ79An88vZfIcq/d94bhf26tDeF72d3Pox1a9fiL7f/AqPffxWT58xGUbgAlChw590P2mxsn/YtKeul0fvgI7Fg6Up87aBDsGHZQtz70CN44blHsH71coz6eCY6d2mDO359I+7/+4O47tqrsHjRYoydMR/5kaDJJSd87etYtmI+Dh0+COPGTkbFmlV46K4HMWD4sVi1ch2efuxeZOIbcc8D9yMv2oyK/r24/rtXY+xHr2PctOlGs9Qm6uR2cCrtzZu2YMOGTaiuTeCs045Bi9IM3n1/DJZPn4fqLTU46YxjMXz4EPzhN7/FfffcjQvOOQvTZ3xChX8lghGd4cE/8u2CaAYtmhYhHCOfJ0r4XMLFlK3o/sbXTsK99/wZd931V3Tr2BHPvfIBLv/Od3DF2SPRZZ8hGDN9Ko4cOszklrZNW2LDpuX4y30PYvDQI7F21Qp8MnU81q1biwceexF5eZTb+CB7Dj8EC5fMxzfPPwFTp83E2k2VrJxNbXmyuMNXBttqCw67GURRfQEwRTmIJlNjpy3bB/t1T7c0k2yKoS+w+vgMt4UTIVLaWqqq0UjeYxo2P800NbMaDW1BZWo5VmfXIBmoIUHW0uAsoplapFJlWJfciEr+pYJxm/mrxXpsSi/G5tQqbKjbSF2M4nMwhEwkhfLMGqxPLsfGVCWqw1lEopsRTy/D+tQirE/PxVqsQlk4jtr0OpQn5mNdfBEqUtWklAkqTmuwOb0QSzJLsS5SbUuYC+oiiKZ0uANVY1ZDI3imNFtDeSN6Vk9K6JoFlDKdYjxbYqVRXjVF7lCKbSGGx3iMK1uCgOZ701QGtNtFA4ZaNpwMR5HItkaz/K5UOKMYN2cmFctWGNr2OHRq2ge92wzFgLYHYkT7Y9Es2h35oU4Y1uZoHNj+BAxsdRAKMoXIVEfRqWQY9m1/Coa3OxnDWh2NDq16o1ubgRjU5iAc2O4wdCjuhcJYBwxlOge2OwY9WgxgmzRFq7w+GNDqEPSn2Y/+vahEdikZimFMv1er4SigAhlJ60At/bdGaWgQlcnuaB/uhR4FvdimUTQr6oL2TYahONgHJQwTimdQEu6MwR1PxOBOR6FLi94IUdHvVDwUA9scioHtDseQ9iPRlYpqKJFPVtwUfVoNxn7tj8GANsegINgOASqtbQv6YViH4zCk7ZFsj8PRrrAvYqlWTONg+zzaPq0PZ35FaBZsiYGtD0PPpsPofzz6tj4SbfN6YWi7IzCw7RFoGW2JEJXtklA3DG53KA5ofyj6NB9AZbUErWLdGHd/9KX/MJapR2E/NA/3YHsegpbhwejLtujRphMrn+C7yzci2B4H9P4GOhe1w6eLXsToua9iZXmK6Z6NoZ0PRr+2/VAaLkYhtfVeHXuiXekgRNkfWrUsYh/YhDXr5qOuvJzvcx46txiK4R1Gok+7fREO5SOUKcI+bQ/D/u1OZJmGo1QnSWek9fOd8ZXpgFQ2Y4+592zvganREg7Yl9iJ+EzUR9Vn60hnSH8oMQQ1aELSpTMKdGiYdU01lbYnIIIk+2tK3ZJ/9s9+rh19pnhrME00z0vW7tugh/blZXSyt+eNOBNQevxXWfzvhGufve1kU1aC0rG0VAg/0a8eTB9SFWSszrkmk6FDS9k1ILVlwxbUrt6AZa+9iZXjxiEbr2GbMLCeA9tRcRRUdkPkkvzKGJUvzH5UNnUOPrnrH0iuXMGnI6WF9DmTsX2IGQuoa74pcjsYtleWw2EpZ2w5NlJDxdoP19iZ/oZpyu2bvQ1aa6e/elpibeApxB6ZoWwRbIObf3kvJkz4CF8/5Shb0mwtFZDCnKKcwjbkS2/vtGQS6wEZJFJJ1EWK8LMHH8W8Tyfi9t/chNLSGKq2bDJat2nTOqxcuRqnU1m84bvnUhnNUJaKoV3vIejXuS2alJSitIVkpAzaNGuLcDXlBOY8ZP+D0Kp1a3Tv3haF0bQddJvJFKMAbTHkoBFo3qwpitM1iJW0xr7HnGzKevvS5hg+eAhOOfJI7N+3M1oWR6iEhjH7k0/w4lMvYd68Bdi8pRyBSITUnqVn2UtKm+KgY45Hpw490adLCxTk1SFeUYWasizadCfvbd8KRxx2GNoVRFFdSRmU8trSRcvRlAruT396Kwb07UYaJ04g+SaI6nQBCrofjEkzP8HcuVNx9SXHIdiyFMeeNAJTPnoLd9/1KFq1aY8zjz0IH7//EZ556AWsXLYCWyo2IxqLIiLZUKmJ72i7WLYOyRTr7h2/TVk3gXQkjIqaCrz16usYNXoclqxYhTo+jmSkGQqLClESCyASy0ePVs2RH2YbxKN8B6KojVPepczbfdAAtG7XAYP69URpYSHiKfK0ZAp5BYXY74jD0LFDJ/Tp3hox1jktgVZtxfdhe5rs8L+FLyI47IZQd/Z4nbpVgB07iUw6SaLJa1McSVRIcaUkGkxytAifgVwYL1VzKXiYSUnBRLCO6ZCIU+CMkvhqCXk2HERtPlBDgpzUslYdWJUJUqihiMx7WRIgHQKUCiVJcJgGw2kpeMA+AEhbFvPRsqYIMwqFtYy6jvklqKwnEWaccDitFbn0TyESqqWbZDdGtT4mvzSi4iihGqTCCaQiIaRtIEFtwPpQ6palMnh1ypjbmsYgB/113w8iv60BiPob9YKARDSF2yoYmOjOZCIk5CSEbG8drKQBjGCSbVRRi3itNttGUdK8ExW0wzG4835UuKtRRII7otux6EQmUZMJYUCXE6k8H4meTQZjePcjEYsVoGu7jhjQfQjbqD16dTgQB3Y9GLFoFnn5SfTr1omEvQr5wabYr8uZaF/UDx1KumJE96PQoU1nlBa3xIhex6F3p+5kgjHs3+UkdG/dg8+pkhViO2WiZONR1MU3oaI6g2bN90WEymWLouYsfw3K6mrJGArRtEln9G3fH0mWMa+wJYZ32w+dm/VGx9L+GNH5ILQuLEHTolIc3PVAdG7SDV2o2LbIa4lATYDKKBXSzgeiTWlrHNi7L/JjxWSK/bBvh6EoCrRFbzK7AR36IlvHsJ0OQL+OB5LxDsLQLsfR3QP5+S3YLsdiWPcBKIoV0e8o9Gu3H1pEe7McZ6JdSTvkoRhDu56Kri2HoW2TvmyjM9CqeUsUF+bjgL4noU3TlkjE13vPMlPGp7eOymyCAkEBSoo6o2NhGyzdOAeba5cgL7gRK9evRSLTivXrjEA8bQMmCFPxyKxCHOV8R+OIx6vQpHkzDO05BG2a90Prpodh316HoSg/huYlHdGlxSEY1u0kMtG+zCvCNtgfAzsewfZuwvdGWwTUp3JLtjW4s817t3fA60meMdTTKh0II4HBo2HaslxHmlKVDlNg1NYDeli/ZXgJOl4sItdfc31en5PxVpvIjxZNVt9UZ/vr5O44FYe6gFalMB/SDgtpcQXa+veshj9EfYm/clAJ06SXGdJY0WCjgfSVUqlSazAiSV5RTaE6+MlsLLn9Tnzwg59gxbvvka6GKINS3GdAo805s736pHS+Skbl00xZYslivP2Tm/He5Zej8pnnENhSyVeFdFjCp/U19js+ZTsnof5ZOmwPHd6mJf/RqA6UYvtpBpRt2HA//c5C8Zs2bYp27drVp6N89lroxa2H/yYL/hu9FeqL8vVani7RqFwUnd3inZStncUhlNVotYmGwASvffsP6Y+uXZpjzeqlmLfgUyyYv4A8LYLiklbYQoW5Kp77egH7R101eT5qsDFZi277DUbvLqW47sLTcMrxx+Oqa3+K5u0GYkj/frYSbgvzq6qRwp1EnHJbbVUdMjVe3tWpMmypqUYt3XHmkWQeqVQG4z8YjxdeeJ/K7SysXr0G6eoamwgKUlmtrqmjLCLVmmnRXUmlNb9tR+w7vBde+uffcORxp+KoY8/G6nV1OOqgA1BbvQWfLpyHT+evxvL1cTRr0ZoSmAYeWG9NjCTKUTnnQ5x1zFE48YQTcNk1P6VMk4fzz7sQ00e9ht/e/wh6Hnk2upY2wztPPYC3R7+DTxcsw/oNG60sWoqfTidQSXdtOoTmLVuw3nF85+Kv4dSRJ2DU9PkIU+ldu2k1nn3yFUyePB3LFi9GeUUNahMh1PKxhPPDWDhtPM466xsY/+lcBPJi2FJVgTZt22K/QT3wyH1/wvHHn4ADDz0WFRUVGHn0IXzOSVRW1eTaIouamirWVV8T8Z5zRqve6HL46kB91GEPQZqESjJ/vUBqpFceIrxyb4/P6I5GpEkMaevbgfpAv4SxVCgFLZnWKxNO62AvzfxqRjcL0gwKb2GG1d5bbxZcgotJbdmozRqlyTz1ASJvD6MUTW+m2DsgjakyuH2dj3lrxk75mh/doYzCUeXISMEOISUCl03bp4i0/ydMIVifMVJ+KeabMoValRHosDoxMdWLArRd10ODDcxTAhavNFNocerxGe3GsvgChcR47cWUnaIEqnp6M2Fach+gsp+HPl26oXWLGNZVLse6slpbAr1500p8vGQsSkraoENhV8xdOQlTF03CqvJyEvbu6N9mENMtwsxFc7B87XzUprZg0xYqf4l8VFRtxuyVM7BwxRJsXFmGyrINKKsoRzTbGm0LOiCSVJuGMW/RXCxctZjKYVNsWLscM5ZMRF06H22K2lNhZlpZ7fcNsm3J7hJrsWoTFcxoL/RsdzC6NG1BhvIJGUg127YU1eUBrF2zEpu3rEM5mV8sW4zSgnbIprXEqQbLls/E4g0LkE9W1jzaGhvWpxh+I2rIEOLVeWjRpDuax9qhNFBK5rcQK5hWvGYzn18E7ZsPRF1tHBs3rEacDLxzyz7Ij3RBTaoAa8oWY+aS6VSg9CmMOnwyayo2lKXQpqAPOpbsQ8V9ECo2l2HTpo0IpZqjR4f+rFMRWVEUS5bNxbwVsxENNUOYz6aqZi3bJYU1WxZhzdoFfCl1aFge8qI61CONukw1klRwI2CdeS+RpjKSTGDDhg1UPrJYX7WC6U3Hltp1VLSrsGTFcpSVU0jQ+8B26NLyYCQzcUxfNApT50xEfHMhepUeTOEkhXUbN9iS906tBqAwrxmZId9XrWW3/mlv0bav3V4CrQKxL4iw/upRXq+SrWv2Ky2SCbNvhfMQL9oP6aIRSIe7sA+R/jCwPpei7mZpqNNbArpQu3rwT+b27gkZ9lMqm5EiZEv2Q6bZcUgW8x1Eno1p7O7Q3md9n1TLEhMJCmNsIL2jUmCSdXHUbShHYvanWP70M/jgxu9hwV1/Rcn65WixbhPqJk1C9YQxqP1wHGpHT0D1mAmoGjue9ljUfTDW/KvGjrXrmo88U5uzd8Qt+8u4Zf+rewyqx09Ecs5MFJKutt2yHlVvvo23v30NJn3/J6gdNx1BKhfkKvbC2QBzTih14PuS42WCFF7/+s0338Rrr72GYi1j1ew+aZZ/QrrMzsBP85e//CUm8R1r3ry5+emddNgxiEuITvIlpstbeWNnArBpNdutVTohKsf77r8vWhUWegq2txwDrXr1xV/u/ytiJJujR32AD0aPwvy5ixAMFWAow/fq1obPg0FJAEtb9MCgffZjoml06j0E993zR3QqSeCTmdPRq/cBeOAfz6NTcTOUNI9hcP+hKGKi+iJCuKQFhg3th54t9TUXoF2vHui1z0DyRJa4uCUG7zsU7UoLcO4FF+P404+l4jmZ8k8pDjvqCHRtVUqltCkGDhuGDi1KGTuErj33Qf8+3RAtzscvbv89zjzxECyYNQ0dug3EgGGH4fs33oxLzj4Z4yZ8hFGjR+ND0qna8mrElDllLE3udOncGQP6d8byRfMwbcZ0zFu6DFXxAIYfeCTOPvUk9O4/EKeed55eUPzfdd/FYYccgA/HT0D7Ht1x+BGHoChKeaZFKwzabzhJRxqHHDUSV1x1CWoqN6N1m/Y47ZwL0adze3Rt0xXX3/wdZGsrsWzJYhw44nAM698JeaS9p19wHg4c3AvllG8i+UXo2Lcjeg7ohkigBH/87W9w5snHYgbLVk5Z6a9//RMuPutIymkB7DN0MLq3aWZsq33XvhjSvwcK7EgLb3DQUa+vFtwBZLs5jP6RWGpmdPSM5/DK9EcocCapGpCwsvN7n3mh0klaq9kXb++goK5Is1Xr5KWXmoiv7gWoWCquBE8pqCJw2oscTYp0M1f6J0M6iCrIcFGEqRhJKdW38aRki8Bq5WQmECchCtvsnCme9g1XLeEkZVD+FG7EKLxP1aiMohjmw/BiErkyUelNSikPahk3mUgqZRNUyYiW67JEWX24IMsysqTaK8PwaXIazfxFtCScZYsHdWozy6HkeF+1175KLTlX2dRmVhoJC9u1TdYU7gRak/AXl+RTsIgziDdCqJPT9Z3mqmgCtShC88hgnNHtFDRJZ7Cw8hMqZhWYs2wlQkXtcErfoVQ0J+ONFR9hUK8LMLDpEEyed68dfDFs0LHok5emIptFi7aHYOnGeejYLIk1G+fjo7UbceQ+h6J5dTlenv0cAnntcGCPU1CYrqLQnGa5BmDeyrFs2jr073oAXv/kZfs8xfEDT8GYhU9iGYXMo4f9H6o2v4Mpyx/ExlAE4cT+OH7AmWiRWYeJC9eia48T0DSWQiw8BxM/HYMO7S9GJBLHkpXPol/HXqiJt0RFMobOZKQzly5nQ7fC0E4ZvDPlZdSVtsYJ3QZhzkIyrMKO6NU8gtpNcRSUHoS6wAqsXDEVQ3uNwIpV69CsRYqK+RQsXhPDfgPPYpmXYN2GpUCUz4hKb2WqG3p2Zf3X3YPlGxLYr9/FSFR9gGmzFqHvwHPQIT+J9avL0KXbMJSXU6iuoiKQbYVN2VV886MY0PEAvDntcUTCURw78FzMWD6OZa/DiJ4nYvqCZzB349uI5wdRlSlG++L9MLLnuViy/jVMX/osatMRlJYcgcP6nIqyinewdHEWwwedieWb/obp89ZgQJ9L0L9pGq9PegPhdh1wTKeOmLtiA0JN90XLglUYPeF+lPH9bFM8AkcPPguJ2jKsL6MiH6jkW78SM7d8jI3J9SxlhO9zFCm+u5Gsd5ib3nQJR8LecACZVdjAOrE/ZkW32KNqltyC4OJfwj7FyfYJFx2IQN+fIRBljRc/hOTS1xiugsq2aIz6NsVLLQdn/1W7sTsa1IS2vUN0xJrTG2jT0nDk9UG03w0An3985RuonXsXCvOXqfsAvX6F/I43M45Hh9TJ7XGYkk5jg2522/r/VwoqpwxpnsYzpfikWd6yjRsRKa/ExgkTseLJp7D2rXeRn6pGHul0iHSiNhpCYcfWtsKHWg7pm2ZxxVvYtkwvpEbVgKXNdutdtZax+nuuf+/226qxbtnC9m49FQ2IJddvQqC8nKxCq0lCqKZ/Ybe+6HHFZehx5kkIdO/KwIyx23ecXYcZM2Zg8ODB5m6oWC9fvtwU6GFUcDZv3mx+O6tE+1C6Wj7+9NNP4/TTT0fr1q3tFHFfed+bDiBrHLb2Brn0vnugzKJPR5HuGYFSX6d8JBIWouyhM0M1cx3MVFHX1j5fbdejEu5FJf+v5Q/ltVCefeLRDkXToBv7h8LkeZ/B8NKnjKQtclaKlJZRe/RAZFeDLFphmApoW4zy5n3KilkKaFX0KLByMg3bIuD11oaok+zFhJV6guWKMqytXpB8RTrmxRMz8KA6WDmIdJZyoEZdBd5Qc+g1DWiVplZIWl6eTFxDV0E2jjB5igYfrB0ki6qNtPVHjCHCNpQfTTCjr7EwCNNLsiwhm3hRzqbVGjTzrpYhJ/fC6h6DaH4+y7JFAgmml89bAYQ1uGEHubGelEXFzrz28EqiuBQdeFcDTVpHo9y03kDQqeaEbVPh/dx5EA7/W7gDyPYgeJ07i1ieTo9mR7bRSEG2Oqov+DQ0svT4rXt6trwlLMpQ+MqwY8eDdUhkKpFNUNiPswOT0uksSS2l1uxrRESUdCAsZTVAgs17OvE7re+4MgV9ikYiv5T9oO1joWE++lC+LbvT0koRYUprKSnKJIrJgJZKy+0tEdc9m9lmcSVua/Y4pJOm08XMlwp+OowwmUCALESzwQntK0mL6PGPBN2bORZ58uuqOnotYss7mb8dgsS4UlLET6yQYk4G2V4a/qi8L1SYMJCLo9OtjXSz/UOaG6VWtCm+GuPnvkVF9U1UpldbXaU0BCOsSagWa8opvDOdFsU9UBjphKYFnbAhWU2FTl/m1mFfScxbMJ9mHrIUfKPWXmSVVDpbtmyPdk2oQK+qwMKVW0joixinkMRYgx1Rli2CRFJnWNOPbcAHRD+2R6gI6Uw+m0ize2SgJMpa0leVKMOGujUoDbdBbU0C5dUbec+rd8umbVAaa435ixdi1aZVZNJFiAbymSffO+aQSehbiIW8DlIRLUWXNj1RU5nGvEWL+bzi9v3I/Fgh4kmWP5nA4oULMG/JAmypXM3XahNqWM9PFs7HpAVTMXXRBNSltlARpuIT0hI2753Uq609YTp9PEjGvrlmNWoym7Bm8yZMnDMDEz79gGnOZJW0yzWfz1KDSHpOMb4TKdQl69guZOuhpkim2QZ8B0PZSlRUL8HmdAXaNt0HJeEhzGsYOrfph1BwLRavn4F0rBYRvoeREJ9bug55LIvcgWyCikjITvVO19Witmo1ikLN0CLaD11bDkSr1jHUBFaiKl6NT+ZNwcR572HmklGorFnPtKNslxiNnon6kvqpD+9922tgVZUwQeWPfVhL3EyQoY+JSGyjOJ8XQEUo3ZnvTzPShnyTxyRo+X3XOmGDZlP39fyZEp+1pUZ64PlRkAoyjUA7+ndBOtKC7wOFFRbD6/a7cfuzAt6AQoS1CKNqQzXqFlAxmjIbi2+/AxOvuwbrX3sRrUhPmjBEVKt6EEd+XSUS8+cjM3su6mbORu3s+UjNXkizCMk5i1A7dz5q5n2K+KdzeP0pUnPmmknm7B1xy/4ybtmf507OWYDYxs0otNlTk4nRjDXLLP4UH//oRrx3+WXY8NSzwLoNZFO+8OrgK7Qy2g/tzxbX1tairq7O/ISGe6kbA8VLJiUXeGkJjU1r74J4g2QytlWuuTwfPrOMzzv4jCSziUnSX+u4wuTrGv5nN2Bgtje1TIWUvqgBWx27SoGRF5SfSHvFKiVn6fgIxYnqvrbv6XDNdBQZas3qNWkq2KagqpMxWRtoI8/N+Iq0CillVcoe/6UCSxc3P5bA229cXxVDkH1WcqzyDTOwnU3D9AP0T2coD+oTnV5QLzGWQSeBa/uVp0jTj4prRgcoMhGdheK1hVdmcm+mnyX315Y8BiVP8FqN1xnyHLWtPFQn2fyRNMfsvWtG0unpxjs0GCfQX3Ww8V7+SV62pVTy5b9cahGtyBRHU75gXgizjPq2NePbJ7SthHKENU5u/EerCtQiouBaZWhpi64pGMsQtLZ0+CrBPZHdHCICPkMKR6KkX+zCVOZEOIzImrEeaERmW+jx+56iFGKUDG+dm2QmSeU80AZtCvuiU15vdIn1RstAC4TjUgjjVHITtjdPRNIUVfohlDClUqlqmaGWZkdYngiVw0gmTrKgWWneZ9ZSKr3PCLF0pMhiDqJTUnC9Q4DolvKpPxI/Kz+rEg0UY+SIs3H20d9AaX6hnU6tk7T/n72vANCyyt5/vp4ehhi6JBUQJUURRUBAsRWxMdfu7ly7u7sV7MBCRFBpBOmGAQaGmP76/zznfh+g6+7/t7vuruh3Zu733vfmufe959xzbvrJbAKeeqif1xb5oQIbmRWTNkVbs93sULRkXEzbdSviS6wX2uXiailNEu5tK/zauwN31RWxZ1q+GFVg5UElbVPNMqdAB6rhzYkjwWfcuwGbwmtRnthEXONYVzYXc9f9gIZFzdBzp56oiJVjwsKFVBRr+ekqkZ0dQf16jbDzTnuiqMCHTVXzqfitYlq1WLluPhaUTbc7Glu1a4Ky2iXYFFuLakgpXszvU4W4vwoltfPZQVZSuK5Fee0ilEc30s/thUvQf2PNamwIb2Ss1Vi2+QemMxvLNy7BxugmbIwsoMK6CkvXL6XfcrRp1QzNmxViQ+0alm0NapMrsC68ggpnjJ10DTaG12FtxVIsKJmCUFYAO3dpSxxKsJl5VDIPL8sfyI2iqG4jdOswAMFcD75f+B6V+Wr03rU7enTeDTt26Iyon3VEPHRAR8xLRTWyHJtjJYiGNqCW9o2xFVhVOQs/rfwCxQ3qoGf3ntitR2c0alGE6uQGlNYuA7LixG8T1ocXota7ljgvwYINk9Gofj20atvWvrqHSnFNbA3G/TiKdb4aO7fpgR4d90Sd3GxMWvQpVmxgXN9aq5PNqrdgFaoSy1m/K2in8hFfx/KzbKy7+SXjsKZ8FXZs34v11In1sADTFn0EX/Zm9Ni1Hfrs0hlt2zSFJ0vLTNVyXEvUvl62IhKMa5N/OhBdux+CKkZCg7aYkI7IHrRkOekNUx+O0I9ClSeP7ZaChzy1DEV8wuQRxhWvSydFUP0qTQ3wyZifeElCg3P0M0VBcWpsJsBWBUig+j+CS/33BeJkkWQUMZajsjqKSEUCCz/5CqPOuQCzH3sYDcvWwd1YzranupPgRj4tAbyQ7nlkzrms53xPCHkI0R6gEOqnf5BvIeh4Qb2T8/6OjHDKIm7qC9gbsVz6tOLmBbQ3jEWw6csvMfrEk/HhjdcjxjoQ/N6+3f8a0su40yDZQrPTgrTfv7o0e1tZJQP/DKS5zNa6k029hdcGi1Pu/C4amJcc5UtEyMsUgn7iiYEsPn2mHNrXk5u+q02+UB2Ma9aTPvx3khDlD9QwLSrrZIqmDBM0sK3zYEzJJth1WfymHmmGpn46XDSfYZMglMGCmlxgHJ087lRZ8V+FYxzxdirXGtDXMmqPJkEYV2Ofam/i9zrDIU4ZzuIwTJJ56tRyxUml4n50O4nyVHy+anZZzc26BEXlu9RS9S3CQas0VUVJ8jknd1pKzEIH+cZNAdaKTkPZOhhaNBuvAYyYJm4k87i8rN8QWH0oUReFySonBIQI61sz7Zoh1+yzJnm8TCPO/CxtpcEI7kR2yax0otFsvVBI06Xp0Qork4HfDWSWeW/nsO0epqlLvsQ73z+Fci8FBX+AbmRuJGwxDzFAHUhjPM+oVMSrMTWxXjEAEiyZUyIZtniJSF0UhDqj764HoXfLLihgOLIOlJTOxNfT3sBPm+aiOlRLHsB043XIvAMIUZlKemsZSvO7eRSCNSZHBsk8tXhTBzkkA1Eb/dTp2RExWeKmJTfGtKXEe8nu4gEyETebrVkq3dmsmaQkFbFoNESRaQeccsCZqENF8K3PbqfCU0oNO4hY3IumrfbDEX2OwpzFb+CziW+zn9DSJY1HkiUZk1Ue+mWZWQ+alVbZ7bTzJAV04uIxXEQWipDiXCyEmKePAnnjRvWQnavxV4Zj/KiXzD3hQ0D7yBMSScX+PMimkq8ZtmoqvtBMPcuQIC4hCrr+ZDXD0TehsmVTsWZeoTjK2bF4Y00xtP1+KM4JYPQPz6F5487Ya4eh+L70Ncxd9Y0JJElfEOFYLlPIRcivjpPlibLG7KA4DWIEmZdmZ4mLFBEq1kyZ7jksT5iKdTliGvhI1IM/WoisRBUqQlouH0Dd2hDTqEAt8fYk6jMPdSA1blAiEESE9eZjXjqFWSsQshJSeIOo4XfKi2+yDqDSU5eYudHtWq0eYDp77rQbGoSS+HjWJGQHm+LwTvvj27Wf4ocVX6BQilMwj2n7qUCxnSRpWI6ErWTI4vdhp+pfzzIx0URdVrvaSJjfRbPeIfY4LDvx0qB3wgZW2MaoaOlL+4lQQvVPNz/rzBcIU8GvYftTHDqrhJEAgt4I/H5+T08u4jFd58Xv5C9n3qxLdrgx/wampiu+CtkpU9BQfrQFPJWWT4R4ajVB0KP7QplnrNqWdWnGXsKHVzPQpJFa4iJ69Kbydysj1NFSOGB709YMAaubwPb3R17mLXDFZV3we6uN0h5edCN8C25FIEA3fsdoUW8Eu9zPL1UX4YXPI7L2OfKBFaxbxmN8rYAxKcpomnVvdKzUCGoTIm9aTeghyfNLI1LQEbk73gFPdh9Ulz6LyMx7Uce3AmGmk+hwE7KbX+k+Av8VjUnzRwxUPEPzDsLZvM38XkDiWqrlk+7YFVQD89//EFMfvBfRiWPRkD6a59fhZHajgoRW0TSVUM3lRFgacjqmoDkRtUAV3EpN40or3qz6/b2AZuCFaYi8jS0ANUYepDmye71T9MVGFaN5azQdeQJ2P+t0+OvVZ9tiPyPe+yeGX94znVZ458+fzz47jr59+6KsrMz8/lVQmlLCX3nlFRx55JFblnnbgC7bX2aZ998HcjPSGr+JySK08TNI/VK71nytyXRkRDptWrPKChVM0bRdlcrvFme/LnrVrSvqQxy96Lu48ErewMhbvEPLop0cpHlrbY0jsRgfpVhjfFTLshPWISuS8pEyLNmB7pQ5tArOw/Yjlunxqw8V/3BxVR5jrcZC+EaerT7Q8CBPkj6qQT6TSRVEcSRuBfXGvKwutLrRasbSVBuLCD+mp8Xs/mQt+R/LKdwZQPKEcS7FZcZaKZkgx1B4H+22xJ1ltPpipWrzkHCjyKJYW/oUT1wTQpIpsmwFpUB8U4MBbtRBq54kU9LNCijZQ7K2RDStrQwQN/qp7lQo9fuqK74yAysPH/YUyL4FjDa3CfQzzwz8LyCzzPsPAuqMrAMkkefmFiArSwqWmCXdyRzS96vaL9/dyd7bkimZg4R5U4rjFF6pzJL+PZ4c9O02EP1a7ojStdPx6Q9vYsqKGWhc3BH77nYE6vvawLuZilwkj0pDCIlowK5USpDTBhL5QEU+GVkBGQ+V7NogfLVU4moLgOoCKjRkuBEyvDgVudr68FfmI1idS+UzC4EwmVckB1mRAtpzEKwthK+qDryVeQjU8F2KkpbyhKmc1+ZRN6mHZG0RdaoQcijglm8owxc/jMGyBcsoHDJepA4CxM1DZSkZzmZ+2eRfrCEyaXGvLctDCWLoW+vmb0F1reVpWvZmAxh002ipxRIn5L86NilQXlQjQuWvNkgFzGbr6UnF0OPdTGUqjGovFWuyfJ+HirZvI2r8ZajyllLJW4NIYBVWhecj6othl7Z90LphS6yonoXSsiWGowTFWFLHmccRD6yn4roRVVToav1MO5gygU1U/qQwV1KZr0DEV0s8qsnMNzEccdO0jZRtKna1AcYPupnrpIUvQw3ftRddZQj7NvGZII4RyyvqKUPYv4npbWL8cnbgVMK1D544hJmelHQf/cPeMpazlHisYZlXY21NiZ2cvFOLbjQdsKJmHlZt+pHK7WZUyXjXUuhdiVpfGeNUUkGvohCgTquGaW5kGu5wOdlr/FUIB6PEMYxKXwWqUM4a38wOsJJ1uJl+axhOOLKsXqUVYZox1i3Lp29ApVYiikaJ1Q68rLMIy15JJT4aZzymlWD6WiYe8zEv/0Z2uqxz0Zp3PcNW2ECCRpaj7BC1wkKn2CeYV41nPbtPxtdetECUuJYyz/XEMYwafrcElW4H6tzZqZNGrZNmA3ItUb/O9scGcS0JKY7mdOaAxBWVXecdiDfZ9VXkC954Dj8T+Qq/ga0moX+alVl0/Yj47EW8zxlBmsQtfAqMN1LQSmpPHMibSAsagHLEbEG2gLHQvwMO298XaJDGSx4XIJ/UAkPkJND+8KEY8frz6HnrzdjYpg2WM1xYwlxq+kQcq4aWcrprnzE5ByoYt5yG1GOGVEj6jIqz6dJDtfDfjSknTlXETpsE2LXY8kk3k+VFBb/12rxCND/6GBz4xqvod+VVVKSLWVEZRfp/DZmZ6v8LiI/JbG2rxtlYd0684xvbsviWVGSFshlgtnuLxTYuFU/KoAXSBIuzGV+UkmvBU94alLRzZUC+a2qpwjjeqi01bnZXyTAXKodaL6RDXeEjAAD/9ElEQVRBOSm35kHeoO1fiajyIR+m5iierWxsiM7yTPV2Rn+yMZ5mfWWcJg2dwq/U1EbMn4UzRVh9NpVeuapc8lMUGQ0DJlMDah6PjiJTenxQqJX8q0JazgzMHMgrKU9a+nSVUsv+XjhpkidIN0XWn+K5fpqg2XxvSCWz+lbJzT2lFCsNiZKGPfPUbmoLwXQ1RaQaVSn0nvTyjWW2apPhjyuD+0ZWNvsTqIDuO7gMM/B7gszM9HYMxkgJ4kcSSteGl+CVLx/A8o3zSOuamdbBX24kUgdDSGgVkdu1IGJKUsg082ezf06Q9FBZiUYjqF/YG8f0Pw+Ftcswasyj+HH9KgQb7Iwj+h2F7vVb4IsJn6N9u6b4afkkfPnTHOzZay/sWL8h3pn0JmI1fhzS9wTMWTcPtZEy7NqwLcJEtk5uU9TEajFu2jtYsHwhWrTaE/127ovGoVw7rXrinE+xYMkC7L37COTm5CM36MHGqmosXbYBndp2Qp1QBKtr52PcpKk4oNeZaFqnMUrLf4I/kMfnXHzz/ZuIhNpgnx77Yc2yiVi4uhx9d9ub/KcEeXlNyTjzsXz1THwz41PUhMptKZGHgqeEbp04zjfaxVbJsIx9sWKNeatiyHxZbzlZfjRsWMQ8xYw1sqlDN9yH0PJuX1yzqGKq9PPVUJmLMhyZJQV109WZRlL3SItVM0wgWW35RbTUSIKvnwoiOyZ/bTGaBXdEtidIwXATNkdXIhylyEilMOzT/uQ8fn+mRUUzrhkYzYxLsaPCq+Xzgbj2kgfo56dSLhaumWV+94Rb0mR3alOZiFEBkULN4lhnow5Fy+VB5diW8KtdmMLhRrKFsxmWUWO76hZULj2Vpu1ftdFY1Z7angz9qAx5k3VQkNUEBb66iNSWo8qzDFWxtSyDlGQt59KyLI36akYt2+rMRpOJh6ouaqO97MCYvA7uUq46MM4GMgjpgSM3hM10NHsoxVUH3RlOKjg/OpV0fQdPIoeds2hA6xaqWC/s2HSQHoUEfXZ1Z1oqp/MBjHbiWlDK8nilSPPBd088m0o61RBG8MVZt7q6zasZfY2aa8CEnaNWC6Rw8bL+3cF3EkFUN0JLeGsWngIC8bPZU4IrFzP6w85MawZEgoK2Yqhc/D5WICpuS6jwLLyD7TyLdRJCvGgP+Hd5iP5B1C56ALG1zyEnWZpqe/ZlncUeapfarcZ2QJuSVZtXGOnbEsSiTDOa1xk5nW4DcndDzdoXEZ9+D/ICC6hkMkiHG7fMTFuyim8ZWQJ0d/SgtJXu7wqEHmnYY8vaVcOamdKN2WqDcWyeNgPzH30ci998A77Nm6Cz7D3kM7E6BSjcuT2SOVmkC62oUFJMh+VWvUlJV2kTFHI1yKWyC/RIVf3/156K8i/b9RT80i5aEC+onDMXkZISm2WvpUBe7c1C/Z67o9Ol56PxPn2BOkUurW0T/5PD/3JmOp1fZmb678PP2nkK5CYatcPF+GJKK+16kSKtWVWdsW39Fft0DaspAfVIpnXqhe4azhWIY4ra7U17pGnRJK16ecejpXSS/tW30s1uU2Au6rOjyRz68jtqVR0ZhVb22YyyDqQVcpRZnELpFFn753cXFrZyUjb1fS4VS9/4roVjmvQThBlWqxi12kZBhJ9myVUmHZ4mHhDW5ISIW7IYQuR4dFeS7HO1GkyKq/p05WmzwZJ1lBjx1DCBcBBYHnyLUTZSXxJQ2ZWQ+J7ViqzCTep8GndLycBt3ZKf5G7nJzAZRXEkP0n5pptx1a0R+SPZQLxa34EexmhpjGlJZtC7/FPWDPxPIT0znVGm/wjg6BkVKMULn9+DuWumwZ8tZc0p0xLSpVSJ4I15GTGTCk2RcEtl7RgFciexlFg8ih2aDsORe5yF6tVj8ObH92FdQRDrPS0xqMswDG/fFxO+G4fuXVqjvKoEo8ZPwZB9D0H7vHp4Y9LLqNpcjZMGnoVXpn4E6hMY0WUQ1kXWYlNtAk0K2mHOys8x/vvPMGTwuagXyMWGtQtRr6gB9byNeOeL0dizxwlo3aABVm+egbLKGOrmt0X9gkZYVjoLazb+iFnzf8S+3U9BhybtsLZyNoW7hqib48XYKU9j4doAjtvvRMxf8DGmLKzAIUNHoE5sBRZvqERRvTbIRzlGffscpq2eRLlcjJn1RME4oiXBZFy2BEkMz2BbTsWaYV3m5QXtNG+vTjdnxyJBQPVqv4wvpUpGYKcTsyOxVFjXbq8OFSn6a4l0hJkFPRXwU/CLJ4rIVMVcqxDNpn+Y36Pah2yG9RM3dgXsuCgU+5geNV/dtetn5Wp5d9S0LyrQsmuWjelo2ZJGUm2hvVddit7ZzRIHdWxuGb073E0dluJq6bROWJfi4aXCya6JirwUf4UVU9dSMdYDy2SHx6kz0BIq+hqkegTX1UhhdF21lkl74lnsdIkncQ3Ush1q/1AuFUh2gvKXe8xXg5iWwFPJ9dvJ7FL01TmyAyfecc0MM0WJAG42030v68ysbumrzk6DQ9am6WnKtA6aUjpq9+yErM278sIGNqRsK44ED9WRyiOi0lfVyLFohR0n46oONYBh3zWhE1Dz+U0Yj3F0EJ7qRoq8yq26MQVZeBi+MqxLVo+dMG0dsasz1afLh+lYmWi1OMTlD7zMW6KZBBu/bKp38int16teejX8i+5hS5Wo5EOsbk8Eut7PIucgvPBJxNe8gKzkOtajq1VVuOpc4AZ59K20683VoatL0mhc9UdFmu0ilt8O2Z0vA3K6oqb0LURmPI7CwDKEKRRuz8q00BTHkOiqF10jaPvwWI/WYki3KK/Ems/GYPZjj6D086/FCdDj+JHoeIvqo5AfhjRrx+qy7tggrezaQyGL1ijqXeZ3ASynP4BkZRibX30RH1xzBQLRGPJ3aIfWJ56GjsceB2/LhgwmQVSqAVHnh/Oqc0p9PZv9Ev39CSGjTP++YVsyc9xIhlwzNUJoA7bsE3Q+jR0oRq5pKi/ddECs9Y/6dvSSr9Ey6Z2VL05G4/pOclkmR3fySM2Yyl9ht/BOY3ap/Nnf6mpNDdh5bNPIz0HpUqSgP23sW8V7tLzZJaF+j2HYN9o+adpjUnJNXnB9rtisBtZ1Y8xPPy7Cps016L57T2RpYkCJs+90s9suZeuuGVvXtCJZzXIzLZ9WMrn60XCCUqd04aQIrcjRLLTViMrEd5WJaSopDdjbWR1+LXcXbuKdruysCasphib+CijZmg+2Y9Wz7OqB0jlLdde7WwWpgORBrEf1euq/rMzb1LW2D0o+UH1pjEBhZDThI5lNZUlC8pHiZuB/DZll3n8UEAHK0KrdxPm5BeSBJF05/AzkINLblvzkRmMEzD91eIyrxSu6Kz6uGclQjjG9RFjLt4Ool1OHTCCG1eWr8dOShWhYvxXaNduVpN0ANeTgnVt2Q7f2O6G6ZjFKVq8k6eeSGQUwbtpYvDrmeWyORZDvr4OWdZugeV4D5lOK1WXzKNtVIDdYiLycIiTjudgYX4/3JjyNdz95ActXz2WetUjWZKN0bRUiVREEyVQr42vx/riX8Om3X9E/H3nBIugAMi3HjUUjFAQ025uLJcuX4sW338B3M2eg0FeM4joNWFYpQGKGZGI2iMB6EQc3hSpdV7+sRDJQn5Z5q35VY3RhWD/T8bNjk/IkhqelyO7AIzFIvy1r98Wo5CZCjMOOQoos42uG0paxxqUAkyETD49mO6uzEErEkJtViWRODeJB4hnwI0YO7/FTSI5r1jtMhT6GoPY5MlMdrKYOwe7kjgcYRoqcyhOnsq6Za+JsRSL+mrUW/lT6bMyacdSJmDLDDkWnqmvkWXjFvHxnnjFfLfHVKK3KTiWS+Erpk9H+ZBldR6bZb6e0k7nowDcq0V5+B3XM/oDaWBX8/ggCQeZJ3HX/s494Wl9IPIKmsGr2XEo7lSGmo9lidTza06RBAlCZ1exxQN9PgwS0qzzq3HQQncrvszvPg3yyrKwGuyaOZRXD8zB97fHXoJKVX3VhxZe/MFGHTX/WhwZY9KFtkIR+JlhoYIQKup0IKsWZeCithA7Isp6e7UnL5OivulUU209lCjvrkeVSO3MdL8NK4WYZ3R3nfx5gtZhhZUjukETFJqxGGrLBP02QJNj2bHWHnFlX9m30nWVTHM2W6jvRNZ2eaNnStTgE0RodZIzGNVOituwcaFjvrH+7D1+0qzDbNahcbFMshq3kYF1qXloKpCjG5OvcPDQ67FAMePpp9Lj/XtS064zFWWyzDRrDW7chvA3rAU3qw9OwLrz168HTgKYx3xs1gKd+Md9pin8vhjjVrYNYfj425NTDqnqN0ezMUzH49eex06XnwNu82D6+tQvSY5JtzCsBmO0iAxn4vcMWNmZG/RON+li+xdiHmlJpgZIomfsjrrv2Bnw7ezH9yeqM8al/lzwnPqj4GmiWFOf4qSmFtLl8+Gvb2EQyjKtuSwPeTNtkBIWkjCAvyTLRcA0+eu4RXH/xRbjwootw0bXXY8wPs5g2oyqo/rTSi3GVhvpqN+BtQ31ml4yisqR6Y9qUDcOxn/R5wrjtpvsx8sQrUZk6CV6ZJz3VDJd6V+GkHLM4Gh4TXslwNZ647Qm88sIHFkrKr/K3Plw5aPCdlaa8nDFs2E+rR2Zo6yfUd2vrkZMK0mGsTLQZ0En2dEouhEAuqlm9KU99M7MS1IM5XNw+cfdVxZZV525Fn+wuLZde+un6JpdbBn5PIBrKwHYKxtBEcOILfPqoTNfJrYegn4oQSU1k6ZaOSoHT6JhmThUpTaKOHKUUiEZ1YEtMS3U8AVRWbcSmqlIU122HXbvui4a+VujdtAd2bdIW5dEVWLlpAeatXYSINwc7d+mF2uo4Fixfjsb1W2LHFm2xes1sbChbS9lVilAcGytWIRyvoJJLBYmMNRypJAY63TuJCDX3GTNn4t0x72DdulIEgyHURDYgniwlQ41gyvSJ+PSr92xP+MH9hqNpk2aIUVKsrl2PquoSRNWhsOw+KjmxsBSSbCtDLKqlSTlU0uujUUEj1M12I5XRCJkVOb1qRHVgh5CJc1l9bGtYR6or11PZTQ+BAGMZ1RjrMz/HAAnqZFKMUsqg3N392vwemgW1joJfxjoSKVr0j2czqVzLwpZUsjuQ8p3NsBqFjJCx2t3ajJmkoK+l3doQGAyQUevkS6Jpe01plIdyt+/M3zS40U8VUb/Mm+9SLk20Fo501cyuO1BMbUadn4TN1PVS7FgMP9aTGzlVmaSgS1FVOZieDAM5u8pNv7iUaY0yqw1aSvweqgPi7tUBYulBBS2jlgKu78XwykOKpxRn5qWT2DUo4ZaEabZRI7fp8liN8p0doN3VrA6KJbI2z3jMW521lT+leOl72NJ14qL4UmzdLLq+HMHw1fdSvkpf+ZqH/WrEWLPdohc7WI7py0/KuD1Zo1KQVWnWBhSfYdLLy1w6yin1FL6sE30z99XURtxTuOh7ufFygUKkBBF7335B+Ks0EnNMDFKdGciV7UNWK7zqiWFslYFoiTEkqZm/S0H1aJ+dVr25OiPIW41lC9DO76QtGPb97UC+AjabAsbhd2ck17YURy3LgdKzF5q0m7O5b/77ArUk1aqro2ScbVJtMVW/VirxkRhNi5Zod+7ZOOLFZ9DliOGIh10hnQDsBrkcVSiOTLrtut/fixFW1fFa5HbaCcc8+zz63nEn/D36sLmQFjWwaSMI4n0aRNO5ILRb23Gw7YxsBv578O/Mdm+vkG6z7icNjq6ck34jCNduQlnZRjsxeltfUbD6C/VM6fozHur3o3TBbNx40w2YPHshAmrfXvabfGjLhla2WV+lOJ4ge1bFk0lzCg0qylVv4hLq22g1tiF5xIGwkBygm2PU17/99FO44e57cO899+Ae5n3s4UfjnS+mIMAIPi/lAJ/O8WG6lq/4pfrEbfKkkQjGHtuMc2emxq/iyM/KQSi7LiKxlJ9OPmONSCoy1ORIeeiOyy7GhZffiBDL5vVl44PRn2DcuO9NmZZspYumdI2n9Z6MqMGBdPk1TO9elAflE+dBVC20mTSo3h2Ozsf8VCnbBkqBalF9vvt+7sdJGoonV5eewZaHQjIHvruvzHfaVV4FsQkZC5eB3xO4NpGB7RKMj+oLpmZSPAiiZXF75FCRTCZqqLB4EPNkI0YBVOSn6xIcBaY/u0QlErWW4VLAEHjFIL1BbK6ajxlLRiEa82FIt1Nw3ogbcNzuIxBIVOPryaNRXjkf6zavxIaaCJpl18e62gWYsng64xeSYdXDkk3LqWCHke/TQs0q+EIJKhNBMsUAfLlerKleizkr56FBYTv07zEC+/c/BHv07o1systebzVypOuwWIXZLTBswBHYu1c/FBfWQTwWQZJCYDKLameIzFHMj3zQjovwkVEGNIfJQga0Q5D1wCK3aLILzj3mNOzTcSesrJiLZWuXI+jR4Ro+6MTnmE/LcsVyjd0RmLGkZzJSKZlitFry42VHkJcbpPJebXXuBhXdEnoxX1OYGM4nBpwyYoU2Uy3h3aNl9+oSGZfxfeq4GC/h0wwsjWbgbBl3mF1p0r6dlnLbvncpfCYQZzEMFfCIU77C6hSoHEgJcMuomL7Nuim8FFApCFJAWa9SHoij8tNple40d/fdnWKqjtZdqSHlVsuXZfdTIdZeX1M+iLdmg10+ZPOqBwqrZhjHsX4NkbCrYDNT/dqMLfHRPk61r7iP3bSWSftZ68xWV/i4AQDXyWjx79YBAT01Y6wyqp3z61IRdrO6MtpXrbxS+Ejht/pwdexw4ztTEF723VKzkoan6o242SBEgmnbN1EchVHn5TpTF0/l1YvKynf5bBE+GMQ8Xeeq2WqHS7otse5Y36bI2zexhJyf8mb5bIBDr9ZuXMk9WgUgwd9ahJQCRdK7vp/od/sGtRSN39s98rqwXtsn6GYzBJpBjPps1YfaHMS/SF/abmDtmiE1wGMrDFhxJjvSzRtXfDcHoYluGfv2GiBRJIK+vrmx/Uhxl/IcpNJpy/ssYRdQK51Fr1bxVvd6I75KU3kKL+Ojvx+w9idjwjPbis008clX58Qfv5gmjUESdXv3RMsBA+DNzeOrKlJxHAU6Ckgbuei51eX3YvLrFKJR3x5oPqQ/kFvIUrEFiA9TKNe99EaZFMQ9bGtuQPTn8GdU7LaFXw4o/KPBBflp2baMIH0X9T+Ko7DpOk7H26IMpp6Kr4GPf5TO9g7iH8ZTVEQz+okZy3FshzJJZAXOO/kItGvXAXc+/BJqKPOohkSRCfY52jym/tXPvtQo0gaG/MgJetAgty6CIQ0SAmtW/YRPP3ofH1Op3FQtGceHZfOn4+MP38G4STMQiVZg/bql+GLiFGwoD9sA28yZ32PavGnsl4mjrxoLZv6IsV+MxaSps1BLJ30qt3qH8g7lw2TMj2MPPARxluO7L9/BuhU/Yvw3swzfeKQGEyZ8g7Gfj8WiZavJN7XIOo41S+fgk08+xCcTvse6KskdLA9lwknffYTPxn6FiXMWMJSWMms7G+UBbw2y2cYWLFrC9CYjTnkkUrMRU3/4CqtWrcSS+fMx+t0P8MHbH+Kz76diLXG67JbLMHLkwayfKLl8DKsWzMa4z77CN+O/w9rNFVZvmzatw4/Tv8fG0tX4fvwETJzwAzZHVE/yVf8d5ueRbKC6FziJQK3d9fQKJ9hqd+Hc0xkf/xhL3uyCjP1aWKZifNmlZ7GNDij8KrAlxB+52b9yZl/F0PIy7wz8bsB9/Qxsl+D4sHFfJyTx2bioOXID+fTQpfYS8qgyWkdHwY9BTVBMg72QJZBY7Y9PEzpE3P5aTPrxU4z65kWMm/MFJtB8O/sDvDP+OcxY+g08BRXYGF2Bz6e/h0/mvYRpyz/Fgg0/YMzM1/HRnNGYu2YxkLMRS9eNxZg5b6G0sgRR/wZ8PfNl/DDvS5TWlOKL6W/h01mj8N38b/Dd4k8wY8X3KIuvx8QFH2H8T1+hnD3LhkQppiz5Bj+tnILJi8Zg9LcvYOGqeZi57BuMn/M5qqjcb4zNxudzX8KCtYsYZwG+XPAyZrETiVApBxXHpesXYeLUzzH2x/fw0fejsLJsGfxUxMWwrA5VdxTO3R5aGrE2OqpqbTZHzIzKWiDAMKrKdC9o3MwpzJYGma8ISoK8LR93AUzotllLKm3bfoT0zKoUM9tvbXYpgtrnLh/mZ+m4OLKrB93q7jpUpS/YqqCxEzC3re8pC43Lz7I2bF0YsxluWmyVxsWVR4MDpoin4m9Nj8A4Lj25ya66UDhXJ1v80jjKpOK48Hp3+aueDa+Un9Iw+7bGcJAy6uLpPW135pdpp+1pvFL4p9KyejK7QP40W/wFKbdt4W/i/BKc/5ayG6TT+bX00vnJODxtZFzfgY1QHa86UkG6CEriF6lsnyAWJc2UILFQRdMyxHhCu3j13XSJnbs4zwRQq1MXSt9XyrQBH27nhug1JXBodYX8lLzqV0qi2rGIRoMw9idluBoxbwWqPVXuahUK+hqINAGX73aCrBEanWRPfQtDwJRxYwq/T7Cy80fPX8IWt5SF4Tw+DSY5zpU2W+BvHH4/ILR8fvKFoBtkEagNuLUev1OkfyeQvkf6lwqs3tNK7i9B7mmlV4px2v73wqeVZ7dCAKiq0pnxW/Ouqamxp97/6Mq02qPjS/w1S6qs6Vf6b1y1BJ9/+i02blyH19/4AGuqatiSGS+uVVTkhKxmhZXMIeOAdMt606B1KBDAqpWLcfJxJ+HEsy/DOefdhKlUXGdNeB8jhh+Dv1xwHc674CYsnvsTxn75GQYdeCxmLl7JJKpx5SnH4vZb70c4HsInb7yGQYP3Rf+B/bFn33544OEnUK4RRuZlGPB7+wNezF8wH3+9+x688vo7yK/TAHv364LwxlJcdvrJ2GOPfug/qD8OPOgQfDZtPtZS8T3ruJE49ewrcOpZl2PGrGnYSBnt8vPORa8++2Pf/vvQDMXjz73OPArYRegAsCjyA7W4+577cMRRp6M6EsD6Vctw0pHD8fyb7+Kuh57Ad/PmYeHC6Rgy5AjMWLAQN19+A+696a/IIY/+6N33sN/QA7HXvvug3559cNopZ2BJyXqsWDwfhw07GIccNgK77bkHdt9jN9zz6Gt2D7Trk/+Wf+gtbbb4/TzIFnBS2tb+W+Fc3JSb6CXl5kC2tKz1S5Cb0kmllYHfFWS+ynYMRloiRhMS9Z+gIl2IevnN+GHJgIxWdetzmAIhA1ATFBv8OZD50i9OSVRLiKVQRWMRBCiYBLO8mF0yAW99/wTen/wC3pn0HGaVTEI4O4YqXy1qgxWYtPgzjJ72LH5iuKrASnw1+w18MvktLCtbiWT+Oswv+xofTR2N1RWrUOtfjy9nv0jl+QtEAzGsrvwJn854Ea9PeghvTnkUn8/6DKvDGzB+4cf4/MevUUYJujJrPb5d+BHenPQ83p78BKat/AY1oSpMnPURxs78GGUox9qqSfhs6nOYufpHKuk/4ospL2LGyulI5FWzHLUorVqEdye8hg+/G4WFa+fBm6uZUR1IoeJT6Lb9sUF445o5dIK4qis9m6ORSXbvCIWyKBSQBZqgLX9LIGUykIF/F9SgXNuyNqVZddQiQMFIS+WMXas9ytBbgzjbP7gy29578jF3SB+Fam8xKgM7YVOgHU1H8poO8HjzWQWkRFt5QOp1UR1QuvRoS4HxQnLCSBgeSkTpff120q0NWrguzwaybHBLyjQDkG/W5nbAJl8b5rczdef6dE+tVjGhik8lbfm5rQ1abg67x9Slub3D3ygwjsFtVyCMt8X67yl3GdgKrVq1wrPPPotnnnkGzz33HF544QV7NmvWbIuSuy2klWYN0kvxTSvI/6iu020rEhG9AY888ojlIfPUU0/hpJNO2pLuH/+bORWLTCjVWMVYNAioOtR7EgXFrbDnPrshO7sODj54KJrkapZWq83Is1jfTt1SnWoIUgPgkmY0+MiUffw2Xi9WLl+Ez776AfseNBxPPnU7enTtgIljP8MPMxbilLMuwj33X49mLVrzm/D7hfIQ01pwylN1vdVokF2E0tIyXHPeNWjfbic89ewLGDp0D1x14w2YtXxlambVi2TIj+y8AGbMmY1rLr4IDzz+HC675nocvE83jH33Nbz84uu48Kpr8MiTj6Bk5RK8+PjrmDNzLiZ8Pw3DjjgBTzx5H7p3bIWPX3wQ9z71Bm644yF88MGH6NWuNW69+jqsXrcOMV82lekk/FT0taAmO7uerZgMEt3cUBA1/hD+cvbp2LN7Z+zarQ/eGf08uu7QEqisQGHAh/WbV+O8K29HoEE7vP/Bx3j83pvx/lsv47k3PkG9olysL1uHikAB3n/nNezRrSNGvTUG66vUptm+baUay2rfJQMZ+Pvwx5AC/rTgmKk9JNzREvDmoFXzzuy1dOiMOICU5IjJe3GTBGlMGv/5p5dSrmVxsVgYfr8HsbiUTQqkWWTc+VTNCwI0jJPtR8xDxuvJR4Q5eLO9COYE4QmR8fhj8GUFEMjNsQleXaHiDWTBl50DBAOMQ4E5K4/vWUgGmRYZoSfbg6wismYq7p5AEP5gCCGmEQzkwu+tQ3T98Fse7CDYn/hyiZvy0ZlWWSxmlpZFx5GV60Msl8JvMIZgkCUJhqmGbMCCjdOwKrwEwQYMX0hBPEenX2vWy113pKpTnahfk9DtZn/lmu7UJSywA+MzlEV8U4q0gQkIYroulQxk4N8DtS3RodRkzUpraV+EtBCiEJFLV6doWggLuk1b3E5Bh4yFqZlG7UAZCtpGSiEUNj0K9Xu9hPxer6Ko51Oo0/Yc0l5jkhtpmMVWDbnaSkPqjbSqk9aRReFSGq/SMyN/vmuPu2nC1eR5WiypOq2H3NxhaNrlQdTr+jKKuz2CnIbDyP90YKC2NFCh8CueklHOUuSVBhOW+QPBtgr13yjXGfhDQp06dTBy5EiceOKJOOGEE3DcccfZMzc3d4vyuy2oX1TbkJFCref/bzY57ZdWlI899ljLQ+bkk09Gv379zF3pbbsc/I8IKU5FcAqw8ScyF3EWWTV0H8otxMNPPol58+fgvLOPs1UX4m3iN9LtdK6DreNhvW7Lgmx1TzKBeDSM3rvvg/vvvRarfhyHiy6+Fj/MX4Pjz74K119+Jsa99wJu++v9KC3bTBktB17KPLl5lNP8BUQlYLyxrGQd1q7ZgHBVNebOnY+iomLsO2QgPDo8NIUpM0LVpgocut9QTFu0EIMH7Y4xH32MFRvDWLpyBZKU6ZYuWYSFC5ejf/+90KV9Q/RlGlffchkWTP0UN9x0N+YtWIfSBevRuEkbnH3JWdh///1w4OC9Ea8ox6bNlZT1dHZLHBHy8KQ3G5GwB3l5QF5+IdtdEtW1Ndi5fTs0b1iAouLGOGDvvmhYUIhIwo+Ax4fKdUtQXh7H4SNOx7D9h+C0M49HPuXFNSVrEK2tRR7DHnn6qRh20JHo17sb8/KgRuvZ+dSESox5pCXFDGTg78HPNaoMbF+gDkqKX4rOxaD9yEbrxjuiIKs+4mEqndoDSy1RTCEtjDtIM4etHaPfr1E4ulNQ1P2AZpyGSYaiPaRhp3THqMnGcqjshph+jDxepy6yA0x4GNRPZs8OUVc0xMmM4pq54X+cLIrvAWQhHqPwHNUeUI1sy09dQDaCPt3FHIFOx/bF4vDHkgjoROioZpiiZIzaDc0yEEcfmaTscR0oo9Oio+4KHT+CCHoCCIW82LhxGd745FlMmDEeNRSw47pSimp0WCdKuvXaBlJa7AArCfOsL3VG5k4MEzolkvkFg0pT+afrTfXEB/0yjDYDvxWoJZneZyDCiSE7kItQoA6bG2lMzvzZEmQ7hjTVuINk3PLFdAV4/U3hD+1K052mF7zBneisETQXKx13C0iolLzp85K+/aghP0nv75PMZ6KnXvTOyJrBtq0LKeMJNoAvrwt8wd7w5/Rh/s1seXeAf3ZjK/mbW58iAVg8QYKt7Er8b7DJQAa2K0grxGn4pfL7S9hWoZbSrdltkx/+AWgJdzrdX0LaPZ3mH12ZdjxDfCTlQGMPOielvCWDyClsiubNGiFXEw8Knq66uOQ6F/6XQEnMDiyL8mfl8qXo3Kkdzj/rL5g1cw6efPp5zFmwDHsPGICjDj8cY0a9jY8/GoPCnCDiq6fjsdtvx60334UvZq5AOJSLRs0boXXLYvY/PrRoVB8779wVI0Ycg+JGjW3NjvE+tpmaqB/JrALsvEMbXHrOcfjmiw/w7offonXnnpQha5GfnYVWDYvRb6/+6DNwXyxfvRDde7bGmX85Fj9OmImXXv8IrTp3xoaSRbj64stw3/134ukX3kDjlm3Rokk9JGvLURulzObPQ44vgrXLJuPGa+/CZdfdidkrS6kM64aZWvgSFZg94zv89dGnMXflKiSDOaiMeNGESnrTQi9eeeZu3HffvTj/gqtRHg2iU7euSMQpEVJujZrMJ1k2Br/kX9saKaBsajLer9V2BjKwFTLK9PYMJhxuJXLXGXrQIK8pdmjSya7n9VDRVQj5uQ5KcchtU0KpMQvNINPEyEh07VM8HqUgScaiE12paKqL9FKZDmhJZCJs1yAFqcT6xHgQRhbT9YYTCLBv0I7jJN2VkyaAtGhaKgDVZDNeKtUaLQwwP11vFBTTotDqT2YhEdXBUzVUnGsR8utGQNkTjrkldE8yU49KCCZzY8csxd2XyIY3GmJaNLqyKOyhncq8HUKkfUbaN038/ewwVGzNdFNptzsaiZftN9J+Zh00oTuNdTAWfeQn4dnua/UmkJUVgF8naKc6e6dwy2QgA78NiCLdiL/USrVNtkTSVBaFiCzNGJi7ZoASiJOe1cVvzyA605XFASm20ME0pG9Hlq4yXIUQNBCo/c98oQKbPuhN/pqhMbCpmoTt80PeTgg12xee7HaIxrSnWYo0Y5OPKDmSL4MGyb/E2fiipNzYn82U6yn2IBappefa+qEbEdw3UWr6FUjIZYQ/iOCv/mFbJeaPrNBkYCukFdn03meZ9F7mvwdpxVtPzWS/8cYbdld1Oq2/B+k2lVaaZdJp/bL9/VHBxK+U3fhP6qGi20GKGrijrKMT+HXgvpiWHWBtsWg0MaK600RK2i2VYsyXBW8whIIcH9aWLMT5Z56LCy6/Fh07tMb5fzkeP076FqeecCr+euc96DdwIAYNHoLdenXDgQN64YVH78NLb36J+jv2RCV5XoPiItz9yA3YuGExzr3gfFxw3nm4886HENPVpOk8vUEkcwvJM+2ISPTbey8M7NMdb772Cjrv1h+nnX0GldhncO6FF+KCc87Ep59NQknJClx4xpm49JJr0aFdexw2/FDsfdQInHP6kXjy7jtwwfmXIlbYBHc//hhyc/LJg2uQnZtFpdePY4cfjF3aFuGvN12CKT8tRoNWbUxG1DTNwEH7obJ0Ke667Q6UVkfgzw8hnpWNYE5DPPTXSxGsWIALLrgQ9z/2Ki684jocc8DeiGjSJjuEbFtxSB5P2TCLsmfAp9WIrHoq2z5+k4yilIH/H3gGHn6mUfNnbz5sDhnYzkBfL82PKSxKzpTIPX7Bx/jo+ycQC25Cwk+mYiox/Yz/bhNpy5M2Muifd2aaaXbp2SyMLcUkG405wR7eKuZXxeRyGFlqtAOJrOoQxJ+so1QnKQ+mbz0GjVnJBO1uV/r6KEx7kmH2GtVkXFKUdSI5mRsL5LG9o+x0k7pigThpVoiacZIZSOjVIcA6CEh3IvsStfQP6+Yr6NRn7Ye2U5UlSNtMEuNtU0ZXH8pPeKYYqK5NksjMNBLJKHy+BOrXr4OCghD9iCPTUilp2cZkIAP/JrDBxdmsdOJ5MkGBRe2vMokeTYejV4uj2XI1MCUlWkZtzrf9d/KOJG3Ay3Rke9Hp+rKSp0hZlTVVUE98HqKLnwRWvQy/Z40qi24MTZrUsGEEbZDT+Th4CndCYv0PqJ37BrKxgsmQhzCYkhH5xqlIJ7N3hb/ztUD+EEtbQ4ASy/Trl02ZkgcJHBrCzYWwlPQqMGQzkIE/BmwrB0yaNAlDhw5FWVnZFrc0KJzggQcewDnnnIPBgwdjzJgxfxNOoLBS1rVHWsp3Ou6fQXn+G1DRTYaQ+qnbHTTYl2YjknTEZZx8oWFGNwlAFqn90vKVMi2GyV+TzcSnFJkyTLh6I0rWbkRR42bIDniwcsVyVFOxLC5uiIYN6iNSW47lK9YgHImjabPmqFOYx4hxVG7ahNLSTajboJhYRRCOJtCkuD5ziWDDulJsKI/YrRvZOXlo3KABgpY9ceT/mpJV8AQCaNioMd1i2LBpI1ZvqsKOrVvBm4gxv0WI2lWGPtSr1xD5uV4sX7YMVeEk6tVvhMZU2jWnHo+WoWTVRoTjWcitVx+N6+ggXWB96XrURCNo2LQxgsShbE0pNlZXoFGjeqiqrGE3kYMGRQwbrcCq5aVUjvNR3KghSllOb9DPumhgQ7Ub1qzCpsowfCEfGjdvaRJxtJa4lpYiq15zFGdnY+O6NaiIJdGwcSNkSYBNVrNq9Y3YF6kIGcjAL2DQEWfZM9M8/kAgBdaBF60bd0KDvBbwRANkGgEkdNeoeYtV/zr8aicosZKMROc6S3E1pdY6AsfhXRwlrNNxg/RjeCoDMTKiuDF5v41aSgTV+J5meKQ8xxnPhWUYGsnDcSkRwpXhdVlR3MM0qSDrdN24x2dKsO4G1N5vnbZre56JS8IXQ9xXy7zCKbuwFL7ElYq4hGMp7jZ5xbg2m6XeyyRk5s+nOieb/doy06Sy8SHF3udBKJu4pAQAB+aZgQz8ZqAZZx38pzt+faSDZCSIHH8D1C9srta4pcW51mnEvP2DipGaXpZeLWMCImnWZpJZWPEGUbTtVZaht940EObuMHfCqOS1uK8OEGhHj86Avx0FwLqMIbEpXXsOrP5E68YD5KcUxdeEkjKku2N45q1Tco2PpB0I6VPFM5CBPxL8swqu9lVHo1SG/j+z2RnYFsRJxHt+DcRpfORb5ERkMWkOZaP7xjDT34fPtCJt4EUoty5a79AWdbKz2JeE0KZ1O3Tp1MkUafHQYFYB2rZrj06ddkwp0mJxPuTVqYcd2rdBHSqlxUX10Ly4HvOP8S9EBbs52rZpg4477ICWjYoRoDwkbmg8knJZo+YtnCJty9P9qFvUAJ1at6AizfZAma5Fyw5os0M7mh2YZy58/my0btMRnXfaMaVIC7zwBeqjeasdmVdrNKIiTYnOoH5DujdrQkVa/JYKOHFou0Mb5OXUQcPixmhUVGgDn75AIVq0aYcmTRrB74mjSUv6UZEWaBiibqOm2KEty0BFWuuVlFaI9dGqRQc0ys2xdl+vYWO0atqEirTzd7SgstprBjLwd8GaTAa2Y0jRuhkSu8YsNarZmIp0xxbd4Y2TYZo06hRK484/4wrbJvALI6VVirCUXim5UpalXEtRZsuRyJ8gs3XzOLIHmBWVZSq/UYZxyindLLzS0uFlCsOOgu9Skm0BjaGk/MickyGims1nNp+0891dV6WORQGVToBxpaTLnkDUp7uidY1NmO5JRE2BV17ChelqaSixVRdlRqPkTMqd/EtBW7PgaSMlRriwnjQrrSurcvNCCAQ0EECWvEWATtVRBjLwG4EGayKxsA3eJEiziUgIhVktUS+/uZGIjWE5fe8PAiJCCVxuRY2jLNGURB0NrDklWTqt5uJtJicpZVp8I0V74gmsmPQVZ1qtAruftIDv5B8arDMaJ/9IyNCLJmn3fYuvyIjv6Hxa3TwvNVsn/MtNwiK91UsqffFP40FxJkF+w6edKp7CPAMZyEAG/m/glGnxMfE4A7ERMjtjNalXgbE2s4kfamJCJuWmn1Rgx0PdkKOUR50Do5lVUC0V/9TKHZvb1vLweJR5iYe5sJaXfuSXiCKajJiftuGI5Zk/HZSO5tOVx5a8pTSbbEQrjV1pKFVYqxLppbBKS8bSIQ8XNjoE1h06yfDGbzXoqXxj0MVplodiiO+mY2v1YqKS9mqGihsu8pY8Z6hYqBQutCkN9SaqFf1ZoJTRakThqvtu9O+caYnr1HThqNjCiR2AypqBDPwDkJiQge0YxACM0Lchdn1UCYRdO/RFUU4zxCNx+G3TjYX++2DceJsmYYojBUcv2Y2XT1OsnQIbpwBsM79yk51h7BRdD5mhhSVT8kgZ1Xta2CVzosK7lb0SLzLtgJkY7VpoSaWXyrMEX6+UYEbzkdlqiZOWHNly7C3NVgxYwrADHdphzI9MOZHUUm36Mx/FsKIxPXfvrxPFtfdaXZqrvPTstNJMlZudTSDoRWFhPu1i/IorUPi0yUAGfhvQmXhqYzrMjwTElpiDlsU7I89bz7U0NUuDLZbtHFgqSV9xJ0AK7GHCnrZs0JBVBEh22rusgTbRtgRKMhYLbzzFjHvVmQfw1tBQHPNUMpjsEthStKsMlC3dEj7yIttCIjfhoDzlLXelQyGPWRm3kkVLvo0/OkXaohkvSmeegQxkIAP/f3AKanpQULxJxhwN9DBryrI1lJNYxHV+BikWpDCySvJJesivPBo01By3O8dG/i7RVH5mk/pJnibZSIJSXDfB6OhFpmJyWyqkR0qmSUguO/3IkG9q4kSTGyqRVv8lNaCpEyFps7CErTjLxR0gaykrXWcj6MDHOGOHbZrGwjJdcVvdHhM31VhGQ5+unFYjxFPxnRGfVvoadnAypWya/HF5ENwH4L8mgZhSqpzuR6GUugZ0lQPB/DKQgb8Pf0OTGdiewTFIx9KA+rmt0KF1dzpLUKTQaAd9yOeXIE6xLbfY5p2Cqi26JvPxUpg0Q4FSDNPuhLXRRAYjQ9QRFF4xbuYjBifF10e7rl2Q8dPuj9ON7kov/XRLr4kbmblyFT9PUJDVHuet+8BdU7WTt5mPlHAf7Zpd9kvwtjtmg3x6macYLfHTuCXxEpOP2UAAGSftqgGxXjer9AtjgwDO3+f3IDc3x07ytgPH0hK/YZmBDPy2wKZpS+giYR2CF0BRQWO0KN6JdimRDPBrpLu9g0gpRVeyGpWLTfHN+ADpMU5/UadTZOUuBZhxUnF1IJlXPE4zz8YsxDd0pZUONNS8iwb1xIMYX0YRmW5MmjOVaaVtWQoMFUuY2enKrihjpxRuKf4yBL0zRf669wxkIAMZ+NdA3GcLBzJw/IWcSXKH3owB/Qqk3flMcyI5iaWmV/JJqZVUKH+nGqZtLkaaiymMsVifZCyF4C+TEAbGf03p1aSH4ogD04cZKY5ysiCpCRGtA7RVQezUlLZmjpWSBirFopWCyZCWk8IxDRkX2iZQ/BpUNWBadNMJ4sZzbVDTHW2ry2Ysrv1ZrpaCHN2fg7TqbhUjvPUg4ukw7srDlLfyoJGLpFqHbxqXDGTg10GtJgPbMRgjMMNfKYLG2RyD0F7pndv3RlF+A/IPzfRuZaACxzwY1rgY2ZAUTXETJaU/puUUYTYUCpFenZKdCKTsMlKu5Sa70iLTot2M2cUwqegybRmnNDO83hle4Ty2tNpvSq5mf2zpOBOSEE1voq1ZbrLnVDiV0WeKtEyMhuWkMu2nMi2G7WMaJiMnw/B5avnUjLIbOXVPmlQ5naIuxKVEsxPgU6OZHs1IsRMLBALIy8tFTCc6UrF2Nae6MgtBFueagQz8HLY0EsK29l8AvUQ3akU6oV7NUbMC/mQOOjTuigJPI/pp9UUq0Daw/bc80TlFIBs4Mw5mNKySiY1FWcCIN4pa0mVEhVVvlaJVo10LK6AneY0vHiIf0lEzdKGnh/xJA34kd6tjxxtZl3w6PiAMXL7ul5VvaWk2R9taNGNTxWe14xPK39LQAKJ4qex8ZCADGcjA/xXIjIwn2YtUNseBtgXJIc4t/XThnZGcss0Q4Jbo4mqOM7mA+pHM4w6gFfsyCdAyd8aF8NBX4ZiqGKWtMJQiT08yST3EC41HiulSJlQwxRUP1S5CvWhyxM1SC3vaU+5inZaIMWwNTTrMdZWq9lhri6CFo5uBJmni5MGULY1HM5o4bg4NxTAGFN8V1kJC/QHLQTf2ADSpuXtLzPFqKeCO46vetARc/kqY8qiCEWy41PCjuwYflDFBLjL265z+BraGST9VunSh9dAz7fb3YNtUCFusv3DfAn/PPQP/K0i3pQxsr0B6StO4mJgxCYKT/WJomd8UPTr2A8J5SMSCtmfZZmhjWjAjJVSKrkboGN+rfcdark2GQ8aoGWhjt8Z4lWgqYWNgaePcxXvcEnDn5KdFArL2MIt3iey1z1ozzsanGNbFcUbCqmaPBGJ8zjiGZM5bwopRy0f7tzVqSGU7la7t1mE6SSrghqcJvVT+xTRVFhsISJmUUi/GK8XZDhfTO/Owu6YRQUFBDoIh1pX2FiWk1LvZ8oTqiem7d+WbMRnzK8bupksJJumOlO1QfxYkYWKE3mw5c9KWO2fBV1uIjvV7oWNRLwR19ZsUONGLT9sp2OYshsLysV2DiE08xpVH1Gr056MbLaobP/90pd6WzRykbVG/BtA8do+VzmRgnXgdv7JzDTSHQZpVJUeZtPEXPXU4oV/zGwwr/qhPxFyUjwmvVNLtmjzjAcJM1/ll0wgDgn4ssO6zl+gmu34ykIEMZOD/CmIaktY07ynw007uZ0oXZRjysADlj5D4GJVEbWsxL1NW6ZZ0/YkOqlQ61pXIRotOp163dgVKVq/F6tWrsaa8HFVpJsXg2qDilGK9U5ZhJHHEiCWi/oiBJKiJl/JP8o1w1FVYCSm+HiqnOgNHcpjkJcbXQmlPkv2cqaRaAaj8EoizHLaiT2kThF8SWQ4DvuhddaEebQvI0WakKYdq0JQ2T7wa0ao1KF21HKvWbUCNwml7TqKa4aOoKCvFyjX0r6llLHJlCZZi/3YgnnZEu5VNUWYTN81fJXJlS2h1o/myz1E81z1Yn6I1SVpcbjP8rI8E8WIVuS3idIonojSsUbPTMHRM5dKKyGS1pW0lEx4JYc2wikubK79setG3ZHlVX4yh9OzT6hj3uLZFpo9iEzbWQvhrAeSUgd8JOFrOwPYJRpVpq/5STFNAdw+pUqJitzZ7ok2jLqRELVdmKAbz+/yIRUTkFCzZCoz/GahJpJuF2NDWbCwPKgY/M9uEEYgfCSTo2yFlpuQ6d/ExMbB0eBNyzTcNZMXCj45pk4qeAvdih3CkOhlBOl0pLekZbYFTySWqUwC3JeEMsyU9+qSKKcHdY7P2rB8K6Qkysfy8HGRla5aL4rbXR2anuKmErZ5TxtwyJmN+adQ5p4wOVzFhSaP27AzZU4puvH61Y3X0WspMgcWfh2h5CC3r7oSeLfoj21PMuIpn/zSO2tSm1dz/CMDaobHhBas1A2NGaWVa8/Re1V4K5Kp63VoBZjP61yCXBAzGZ73ZXMTPZhnEvyTeqAalfMvqVHnHK9IMQWnpX/mGzBiGSsaCsP5pcalmIAMZyMD/HYzt0NgMqoz4k4xkGrok4tqeEqHJJr8hnyHPsUFB+poCRgcpwcYm+dwSnQ4Lp36Hnjt1QtMmLdGkSRP06rM7Xh0zDlHKNHY2o/ExWqSMeqiomWJOoJvXyxzi1ELtEFjyT8tAW/ykwEvZUzjyXzqnuahe0nKVrfbzsY/iu51xQQ3TkhDP1co/S0ADB5o9Zl7ykzctMeIhhVQRxKftyfSM3fqj+PazN9Gpw47Yccfd8d6XMxnbx2qIYfPyn7D/voPQvnUrPPDwc4rJuDRupNTwEu+O8albZbyUew15+nl9VEutv+CrkJE7QXWsfPU1HErqc5wsa+ox/SUjah5c17RqRaPykwKs+XLrsz0qp2RJBld0yaXq9xXdxmv1p/QlswpNxlSZWc86KFhZWrXaTwTfffc1xk2bbeqzYupXGGbg9wOZr/EHAmNCRmQp0GnWZF51Ao3Qa6d+yPLkIUCCjkfCCARCSPjILgIaTYvYKJrtQ9Edy7ZUkoStWeo/hNTOcvgiNGEzCdq1fFx/ZHFkYuyw7LAOMj92AgFfAPXqFCHkC1o/4JYP8Y8M1+0X/7ndpr0yJmN+Ztg5xtl+4tlsQ9rzrLlVLVsjfZLuQEW6Nh5BWEJKQKfO+xGuDKJVva7o3nov5PiK3ACOyFkPs7pu1ESubcj8TwW2LFCrayiRaDrfR0EvxaO0IkUykR1EaAcQaiCCtKsDDeN68pu4oBZOg30icDlJMHRbQaS2/1krNwMZyMB/B8RjxGvIhIzdSFGmlf2Azy/5K4kPP3gJ1159NSZP/4k9B8UyaVhebXeTypYa4Dclzam10gaTVZtRsbEKhx45Erfeci0a5wZx0TlXYNkK3cnvcrSwHvZNvhw62YkccEd6+algZlE2Yj+jrOTmYb9F46HxETdjmRZWGJL/6oWBNbOuAUa5BylP6RBNv5+p8ulma5gzFVnxXzvajHF04Ka6Q/VqPpaDXWIqOT9ilL2i6jNNw65G+cZSbIglUFG2FqPfeENHRCokxox6Bj/OnQtk1UNpyWabSzbQyIEyYH0pTT/7iyxmJrv5KWMbplWdsEYtEI1QDrihUq1IyrLaITCgQvsY1+uP27Y/pe/xZMmVf1HKjS5pXQdGhOjHWrEy8t2Tz2qgLMAimbfCSblnTP3Ghavq3xOis+RRemtroV8HuflxyZln4aJLb7V7KhQyEhPmMhn4vUDma2zvIKKUQkgj0MhVSl4kiHloOXQQOzXtge5te8NTk0Q2mXU4HDbCjmo2x+dGCTWDpn3Q2t8sSI/abd/AsknIdut+3Lv90cYf64ZIBSprPBGx0crCwmyEsulogrqWKkXI4NRxufjOWAqqtIzJmF812n4gUnJbGzQCrfaktkg7G5/fFyKtZSNew+4xmo0dinfFHu0PQINQG4Zhp6reXc3MkSPBiSsmEmiI2zz/bMC60ky/rdNOOQlYJVqu51ag0EOzA6ovfgBvnHZ+DDsfIhU2LX5qoM1mqWkzRfvPWq0ZyEAG/iugYTvjPik5y5iOBgfprn5BmtS6datxwQWX4aZbbsF1N92B9VXVpkTFE+RhFk+KnJYek9+pf9EUKGUcX7QGOVkBHDlyBC6/8gZ07doddKKCyrCR9bjz2kvQo1s39BtwMN77dg49vFj10wScceJR2GefQbju1kcQITOsrFiNe2+4HD17dEfvvQbg4RffphzkwaolP+H4E4bjxQ8/pQLqwYtP3Mr3C1G+CRjz4pO49MK/4LRLr8JBp52PDZuW4Ys3n0bf3Qdiz6EjMGEG82MZv/7wbew/cE90Z9p33v0owrXsD6vX4NHbb8SggUNx0HHnYMaCpan90TSsnzj7u1YddsRuQwbhu89HYfmqDWTdCXzw7jjs3rc7OnbqQQU3H1nJKEa/9iD26deNuPfAmedcg+Vra5CoKsHVlx+POx+4ByefeCr6EKeH3hrHuvSjcvlsXH/a8dhjV5Z1zwG469X3qMgz15oK3HHdtehBPPfYsx/67XUwXh39Hut8E+6++Ur07tYDgwcehE++nEQ0fRj18u249OJLcdut96FXz91w7mWX4otvvsShww7AgL0PxWff/GjFiVUsxn3XnGF123//I/HeuCmmx7/+wjO4/uKzcdft16Fnr14458JLUFWxGQ/edgemzl2EOd9/jQEHjsTsFatt4MEGUzLwu4FtxZEMbJewlaBkMyOKNWLjI6llkhpfy0f/XYeiTaOdEK2M28hgTHs+KJTaNhIyRneytqRJMXcpnH+M5uFqKM2ZU5VjnZEfXo2aMkQiUQufN4zcXA/yC0J0ibL+pEhrhwo7LJO0tzVpSNu3df81f8E/Y9fz37Gn4V+16/lb2dPwz9j1/K3safhn7Hr+63b9afA46mPrsT32um4pzJZXiwAVal+MynQ4C8GaQuRHm6F7s33Rt81BqOvfgS00h0q2Zla30p+Tu9JtV88Unf7pQAN/qk9X12l5VG8aJnN1ovmJ1O4yDYDZIIbsMgzLKtS+PifSSoitZa3yjdFTyWYgAxlIQXpvp57bmr8HvwyXDpt+ZkD1sC3vTr2zfpyi7EEsFqcRb6Iz+ZXbi0vun2L9eoh/Kbh4oQ32U07JCgSRCIdx5P77I+gP4v1PvsB111+Ndk0Kce9NV+Kep15EUZ062FBahnNPvwHTZ0zCLTdejC8/+xp79jsA4WgU4fhaXHvDVbji1gcQromibOViXHLuOXjmrbGoqa3AuDGfYO7CJczdiwWM/9mX3yNK7XPlglm4+76nMOb9LxAkzmPffx1nnXEBVqxei1UL1uL9t9/G9+New9nnnI0NlTHk5ebi5r/ej9fe+hgfvfsWrrz6OjRr2Q4d2nXApg2VNqGtszAEUVaCN5iP4QcPQEGiAmO/+hoTpyzE1IXrcMLRw5AfqLb6CNdswtTvv2Od5CAnJ4inn3oUjz01CgnW5cQvPsO1V1yPadMnY95P83D1JXewHGuxee06zJ4xGwVF+di4bj1uufYOTJ85GR+8+RTue/hxFBTkYeG82fhm3HR4o17cd/u1uP/BJ1BYpxAl60pxzgXXY9HS+VizdBruvPtOPPP8s6hYvxIP3nUPjjz6RCxbtRzffvM+/nrtNdgYrsHtd9yFhx97HXXyC7Fx1QJcdP55mLtyLVYuXcr4D+Op517Fpo2leOj++/DUq+9SLg0hW4Mm/PDVtTFUa/O3pq6tMWTg9wKSzDKwvcKv0pLrsNwvgXSn2Rk96wYbY0CPw1AvpyUSOipXQILUHhdF0N5ij4R+Cp9uH4eWpm7vBCv83fLNLcs4k1puRKNDjOxUNFYOFefsoAd1C7MRCLAmdGiE1QFZtIeitlWRyCVtlK4zbl2AN2XS9m3d/xW7nv+OXc9/x67nb2XX85+16/lb2fX8Z+16/ut2E3RoswPrUrPRdmWcmlWtB6FwDgqixehYrzeGdD4OvRseiHy0ZCPT0nCdZKo2JqI0wjSgbRtIt78/GVh9AmFkIcy6iibyEEkUIRLPpfqcSzVa6/RYyd5qPpOIknYjPg/i5HMRjw+1ngBqkyHGz6OAlsc6VeVS2dY2Fye3ZSADGUiB+sGKiorU26+DVrkJKisr7fn3QMp0JKJBrj87pHj3FvYtHqR5Z/UZqqcEGjduhbvuvhWXXno5brj+ChTnkbfR04VimIRTrrXE2lbYSUChr9iY3+/HoAMOw5BhQ/mSjZ49OwPVJXjjuReRX68RBg4dgm677oRlsyajZNkKdO29u+3QLq9ci0OH9Ebtyjn46MOxOPwvV2Dm7JmYN/lztGgAjPpyHKK+IBrkFSA/W2drAznZdZCfG6KiG0aNJ4aiFl3x3Luf4M3H7sPMcWNR0Kg5xk+ZiJ9+/ArHHz4MX340CnOXrEGfPoMwaNAAppCLD76aiubtO6HuDk2xpnQZdm7XGD12bGvl0l5nlg4ebxBVER+67bIT+nRuiHdffR6Pv/I1kg3aY/fduyCEUsSi5cjOycOIo0bi0EMORf8B/VGQH8SKxfNtUMBHft9n3yMxafIPePzem1G+YhFWla5Hox674/jzzsHAwfuiR49dsWnpCqxdORdlm0oQKGyBofsdiA7td0C/IUNx0D574MNXPkBWQV3ss9/+2KV7ZyxeshCz5s1DyJuN+o1a48XXXsQ3X7yKOnWaot/+x2LKtBm4+NSDESmdjSULfsKbH06Gp7AYAwbvh94sz5KfpmDqvAXICuWhSd26ePnNNzFl4udo3qguJi9YjTMvvRL7tG+GPnsNwYQxL2Fn1lOY9ZLprn5fkBLTMrBdghiNTbU45uz+HJPVwJWMcV5Sne1RoSLZvqgb9tplGEKJQiDit32EiuDxaMaHLNWrAxUo9DPNhA5MsrS3X0haGTQo4AYGtEhWFaJlUV4K2j7tbY0GkOXJR2GoIbJ9hRQgYlR9wojGa2jCdjVWNJZ6mommntuYBMPLpO3buv8rdj3/Hbue/45dz9/Kruc/a9fzt7Lr+c/a9fyX7RG2FQqY8Qp42cEHKAUFInnwVTVETk07NA7sjh0b7Id+HY/Gnu0PQ7O8zggkC1J3pKfoVpzZK6VQirjtTrPOU0aK+lYC/5MBFeGorymqvLug0tsLFeiNKvRElWc3VCR7IBbYiYHqkeHlk381Qo23MzZ5eqCcptLTExX27MU43VGLHRmGYSWi6vRvLc9Xvf8JqzUDGfg16NixI9577z28++67f9cceeSR8Pl8uPfee3/VP22UzuDBgy1dd+jnn5XQ0uUWVzdpjYZyiI/yiT/tm8Shh56E22+/FT07dbC1NgHNQJufqz+tqnN9AmU124jrR0Qz2r4cnHbRxXjzzReQE9+Me2+7B5srapBVWMB+xo/sQA769euJZ954EN1798LI0y7Gk889hzkzpuKU40/A3MXrEKCSHGffFQlXYymVy6ryGAryshAMelBdXYuSlXSrKkfJqhJEvR7EiJtO+c7OKkBxfh3iwn4rGkZ1TQ1Wri/DmrLNqKkphyfgRczP8FT469Urxl0PXIMzzxyOXXbpjXdGvYndunfFSUefjJeee8MmXgPWRuJIxCmzkUUHCxvgkEMH47svP8Ybzz+B4cf+BUWNGiEcLkcomEDJkqW48PyrMH3WIhTl+xHyR5G0NdGs56gHzVruyLYaQGGBDwXZoP96vDH6adzy0COsRQ/TCPJTuGMn27RshQ1r1uDyy25C6cYoLr7iNOTkJeGz/cp14Q3ko0+fbnjshXvQsxv7oIoE6hS2QrOm7fk1A8inwtyxU1eGBRoWZyMQCvL7ZjH/EMsWYF656LXHXnjt1Zewx66dUFFZxfhFjN8GWf4QigpyrU0Iookkais2Y1llGLWsC9tfrqaTgd8NeAYefqZ9ks/efNgcMrCdQZoXE7TMMTVemZIJUx5yEjMhY5JuHEElxsx4F+N/+gS1yTJ4s6Lw6xTGWIxErosOfFQKmII/QGUzLcZvn2AHdZBx6YRMXXtjpy+qLmx/eJDKC9lmMgtdd9wVLZu2REXVJlRWr2WJwxS0052Xfl29OkjVawrcVRBp/7Q9HeZftesp+Fftegr+Vbuegt/Crqfgn7HrKfgt7HoK/hm7noJ/xa5ftR3ddc4O2l8XeaGGZurkNkZRqBi5gUJ217pwhHRmx8+LYmUIetXglgQSWjV7qkNn0pAO7XL6c0EyuZG0vIqC2lqWX1eQaDCQtWGDgRQrPSH4gi1ZXw1ZrxsRj69krErSfGrJJCtNA4W639TjLaBApLBF5AvyoNim62FMME19iwxkIAMZ+C1BTF0Dd7YVhcqb+JfAGLrj+G6riqwh24anvkDr6uy8CAVUWGpTOgVbs8pafZhF7fPHD9/ArsOOwn1vjsHZhw/APTdegYuuuwOff/YOFsz5EdffeA+C/lzE+Neic3c8ff9NeP3JR7FmcwyzZi3A5qoNeOOd1/Dy66/jnptvY55e44kNWnTCU2+8iV5tQjhyyFCM+W42Ghc3QiJSjmSdTpg1Yxyev/083PDkV/j2u6nYeYc8/PDxczj0hAuwakMC2dn1cckFR2PE4b1w1HEXYlXJZvj9lDW9DfHQow8gq3o+nn3xeRQ2aIPXXh+Lm267GReddyyLqXooxfOPPYrTbh6NTz56C32KY2jdcmesidbFD7Ono2uLzejReyC67T0S15xxBPbbZwiWbQ6jVYtCLFyyGocecwGe+uvJGLR7fzTb+2S8/dzNGP3qszj06PPx9YQX8dOc73DGybeiYcMGCGYVYcWyDfjwzXuwat5kvPrpQpx6xknIq1OI3v33QnFWAA/fdAmuu+dt+LIkYVehyY6d8cEbj+OV267Bbc/8hCmzpsBfOQ1tehyO0y+5zPZHX3fhoXj13cn49Ptp+OC5Z/HXW26BN1TIrj+M5m074I0P3sOLN/8Vzz32ND79aQ4aZ1WiS+ddsethZ+LtR27BuQftiwff+wzFHXbDG+++jr06tFDjcG0hA/9TGHTEWfbMKNN/ILAPab/OuEVDqVcDCeVek91rk+X4aPKbmDb/K8SDG8jUaqg8UiBNUoEOZiFGHVrXTNnYpy0h2k6BwnaCZfL64jRhCtfV7lRGKtDeWDbiVdno22Mw9uqyLwOH+KczHH0pFpUut95kTzOunzOw7bh2MvAfhPTQlinMFEsc/cnd7X9KUhDSqaepG5bpIUFJiiEfpkjrrHmBwjhletu2plR/3hL/+BBPUrgiX/KpJmIaIGMN6LRUGywk0+JrAlmIJPwIsILs3tQtPExhUk+rb6/dux8jQ9SsjxvAUJzUIW8ZyEAGMvBbg7Gff6RMy098SzwqAHejSsx5S5lmn2HANHQAWdxLHhYn1/N5UfLTdNz3xAsYNvI09O3aHmuWzME9dz+AwYcfh/79++Ct5x7E519PoYoaQsOmHXDh2cMxY+IYvPvON0jkN8Bhx43AoN7dUVW9Fq889Ty+nzwHwaJiHHb88direxfKTrWY8f2neOzZT1HcpD7atW+ORSVRXHTaSfjhqw/wxZT5OPvcC9C4KIv41eLzTz/CK69/hIJG7XDmqcejfeuGmPHtp3jhlVHYUM0+zpuLv5w6Eo0Kwnj0iWewvtKDnfYchuNGHIS6IfJlneHj2YTJ33+DNz6dhVNPPhXtmtbDk/ffg8pYCGecdw688RLc/9AzaNhqFxx/yBCM+/ADvPjOB6jftAGyCxqgVZM2GD60Bx5+4DE06rgbjho+FDOmTsaLL7+Hsy8YieL6QTz+4DOYM3c5dty1FxX99TjtmEH4cvRreOyt73H00cdh+YqVWFRajVtuPBvd2zbEi8++hnHjv4Xu267XrCWuvmQkfhz/Cb6YXIWziVMgth633vc0dt+rP/bfpw8+/eg5TJq9DKefeQUahhJ45fkn8MXEGfZV6zRpjssvvwI/jR2LiRO+x8mXXYb6gWrcecttaNxrHxx30FAsnvodHnn8aWS36oCTzjkTrXND8Ns+eckOGfhfQkaZ/oOA8WVndWAOaTF+67IgQTLh9v6ml45UxDfg4+9ew5S5nwN5NcbXI7EEeTUZNoXURDxmh0Bs16Bl3hS2fd4Y4olq1kcMIW8I8WqKzNEC7N55CAbuehCC3kJ2TD4+04r0/x2MgDKQgW1gSxuSXJQmUhrb3yZBijRqWw70Li/+eKQYEvTuftPKuP4cITpXZxR6eyfPfxYkYsoErApZPzrJVrXAClF96OR0nc+t+vEzjKpUs9E+O1iRPI12U5UZQLxQ97cqbIA/UqVt+aSFzEAGMpCB/xSI62jWNeAYlBiOnIzxiFfJjy+65s/cYuaf9LiZaXNKUhnV9hRfEGGmIbXKr8MWbUubBh5j8Jki7t7tbBjrMLbtNdJ72JlPCuI2yCubG8AVKBXtjA8mwqlDW1NppkADv1v6KAb2aLOzXlOy5hbQWTTay/SL+FvqIgV6s9QY3OOpZp4qXQpHRU8VwTZAxWsp0+a6d8qsulrrl5CMV20JowFZn66y+UcQKcEeu+6K5ZtD2HOvvbF8+Vp8O34xnnjtAZx65NBUoG1BGKuWgiy/DrrURJTDNx5nflaVAX1F+COStXXJ1VZIDasYKBVE2YsFHI61/G5Z2wji1TRBfne/uW11z8D/BtLKtG+HnXpeL8vxw/c3hwxsTyCyk8KcYlhGhQK62NJjEZp7itEpnK1mFPMmxwv5suxify0VWllaggiZjDfktRlqhRXDsYMtjCFvn2DqiBVXnVESQV8IsRoq1/EC9Om6L/ahIp3lqUNhO0CBmnXE4BooFr9WqTMmY/5Vo9PxHbABbunzSK/qBNnIJNvIQ0uM9ad/1/IEirCVbi1BCSwpWkxTvUX5k4HVLY3qIu6JUEGW8uw1mVRGdK461S37Ov8hZvXGevW4m+VVa/pTWM3/a/WNn1q21TTd/ox1moEMZOC/CeIyKSOmsy3Yq9QrcToqVHpYUMfnHAejoUyjFU7qS9L8z7blxRlBbuR5UdNG6Wu6Ht29ScQ8XlPqklR4NSAp3qhBRkl9ctOtyYmEl8lo60wYnoRTuKlik6/q4FZFpnpPxVh7pYWRZEalqzVXwsaj+6H5bhgkag0XE6y82kaovMh5PT43QW+zz0RAWwtNeU4f5SmOzLCWrvAi99bop1d8Oo5IXFvxpK9TDU1EGYK5e4Omr7tu0vH9hDpapcE8DD+VWaFVaNr1pgOyXWaqj5gNRDRv1Rwzp0/H5KnTECbul15/LY47cj874G3Liift5SaexILxaYiH3JW0tkp6Wd8a0FBo1Z9A78l4hPl4WTssKcP69G2YknDxSP5WXdEpQj83yE7D76o+T9c/eulvckQG/ufw4psf2TMzM71dg1iMyE9ERSOGIBDtEcRc0zwibbS0VI4mTIq1+LwoRxm+mPk+xs36GLFAuSibZK/9xH4SOhmp40zGeEjNlo5Regq22v5VMMyc9Z8Eh8tW2JpKGksyJjIj8WuvZuYjPirN+ei3y1Ds1Wk/ZKGQNcdOIs5yiTMrmqrTov8ydYHC/PslzsAfHxxtCrQomW2Q9GMDVeoQaczPtD+2SzUpdvzyc/ujXUdpTc389BThyoh2baFzKtSfB1LV5IBCT8KjK1GyWH/a3efqWEC2RvYokZH15KPQZhHFDfgwK3+tAskPNdAWkzBEN8XTypz/ChhSzkpwmG/r8kv4efgM/Hng/982/kX4pxL+X7S//3Se/4sypRlYmnsLB7qZAkVc1Ad4qhxmybwU73JepgTTaP+0N0nZTNdnebOoyFJJpb+PbrYKJxkwRSyhQ80YK6hDs5S+X32H0nG7kbNlI8+Meqm062ArZqbVe7blKHUaGtVvGjfTKvYao3IqVmkzo1YUp8jGqdRKoVY/FSSTVj662SotV8UVmflIsZR+6NOWHb47li1smJ+URMqoSWXAtKRYRuzdSy5PnJieth96vBHmR8WecbymZLIutEopHmI8J6Pqzm6vj4qtIimtdPw02szYa7PUdFd5GV6z8l7dyU18rA8RXgkq61LS+SYjEVoHgMGuq5KF+fFhfjRMieVmWl7VSwx+fgsK1nRU8ViXGtCIxZmG4jFtfljhqwt2JB8EiZdumdH3DquzEyJ0CxJxD5V1W1nKsqvelG8G/reQnpnOfIrtGkSEIkMZgr5m+lX0lnJKOxuIoYoCbVTLCfkFqI8hXQ7F0G7DUZBoAk9tFpmYBwk/hVVyjRhTSGgUkYxPCqmHxkfOrdU6NsqXMpJyxYjdeBuNjZyK4dB9SzgG22KIvXUgYmYuXb07d/mn4ii+GZceA5s7eZIxa+GSxsuj0zqsY/E5vFnOuJZC0S9Rk40CTzMM63009u10EPKoSOs0b5/yNEE6ZYyRy1iNuecWe+pFnC7t8Wt2Pf8du57/jl3Pf8eu529l1/Oftev5W9n1/Gftev47dj63pU392mwp26ObiRb9iRZT/nKznpFt0f5SMbdY9KRlSxiL/c8DaSb9SFmtU9Z1LCY4ULiwd765MxTSoZy4E6abTrqXcCUZSSKTZjM0au7i8Mcszk+zwnrVjLAJNSk/Xe1iYQmWn9zILxJJLSbkU+nRTUlHGUDCjY3mK2wqnupDNSEBSH8K5RNvMp6id1dfSsvuaeU30UE9nhjdmbYDuespIVN8TjMyclUACj56WD1otsI8TGrSIyFhkEYcKRXM8okznpYdaEbEuJXi6y8VX3FdDJ34zrD8l6PCqo5VLy4s41kly65MmV4iwlcJtym85U3+pjy2jZeB7Q+kpKjVqp0lNbOng0tSEOE3d/ODKdA3VhvnQ1cmWUh9dhm1C83GWdtgemrQvwC1E2srCp/mLwS1K4sf2Zr3Vtgm4DbgaMVarr1vC1HRbQop15bNujV/gpwMXXsVBkxLs6F01OC/++OrxbPotLv4MuanmAwgmrN06KD9xI4DCTeXv3iB/JLKkBbhphwN9EhZ/6OgPoLGcDYju3iW40tykwSlg8Vs4JAmofMhWDB9AR8D2KonGS9lOMly+leykumkGNMtQHtAcpoFVVgGUh8ieckqibyLGcTFE/lqirTxTSpq1tfQkXlTPSenckqv8vdTudNgsK5NU93Hk1pWHbD4AdaxV4qglYmMTRG0pFryoz+grImG8ldBiQ8DiPN6+D2UncpgfZwZ2pmGTvQO6YU0IKFP7SBOf4/KQQT0DRNWdw7vOBOKsGy2iitGXON+kpLagSqT4fmQUqpS+aSUsvKsS2D6OjBUvYrPlH79UTZVfTKO6tEUZVqsXbM+bVsQK0YDBkpdM+YaANC3lHzqV/9Du1i8PqbHU2t4mBId5bein2GlstMSUDkZTvdrayBEk11+5uWP1brvy++tsiuO6tLiWoWwFbuOi0ZPfUfhpC8UoZNoIAP/Scgs896ugdQkLuq4joNtrIJfvPKdf8axaDfGIbsO4Amief3WKMyvh7JN61FeUUZC1pmPbqROodQBKY4OTRIDEoh5bcmDFqf0pl/Sfvp171vArEpHabhOIhWYoLD00SP9ypCyW4ryM7vwEiPXiKY5sEVLuBYjdbiJ0fgSZFphlq9uB+zX+wj0aLUH/IksBifrEhNWPBnHyfmfdvg37Hr+O3Y9/x27nv+OXc/fyq7nP2vX87ey6/nP2vX8d+z2FI38gj5pV7vd6kejsFvS+GV4Qtpr23z+Hdgm+pZkJahopF1CigQfcyeuNLXRKNZv3ESZIogcn47nogBigqqEGA1qOZwllgo8kqFoTfioVpIWtWzQHbTGMNbRW+J8I02L9i0fOakuNENApZlxRPEmNFMY0HI9o3XxHgaTkmDFMDwo6NkgBXmVDuihBp4k79JVLeJTEliS4gvkXxKG6Mh0HH/QUkUrs5dlYngp7sJHCroCepKa1WYY+msQRM5a5hjzUalNUBjzZtsXi1GqkTAU5Y+HgptPAg7zFJb6E1iJ6W5VICmZFZUUvsRPRRcrUngJRXrXVXw2m0JI6jYC44mptFJPCWomZFGAU/2bKx3SeWZg+wLT9fjtvfzeWl5bWrICtfyUvqxcfl+gYkM5whW1yM4J8ZtLkyB90l0KioR9NTsT69VI2UbUv0kxVx++dOkizFuylLTgRUFenhoNyc2DxfMWYcnKZVhZuhqF9YsQlCJRzbzXrMGilcuxfNUabChbh3jNJixePBcbN5VjfVk5lq1YiYpwDAUFeWzqzI+0tHF9GRYtXooVK1YQ5xAKsvNMnLf2KJolvap9SsHXMtVEqi/XIJcgSqXBZ9ofY2hgnPyGlMY0pCZu267V7lUjMYRtRtUdG2iqMWnBeBL9VRcakEvy3QbpRTemSNMubYchHHbpdAnbWP8zoAz4XVL5uAcxECrETe6aVZZS66cyqFKJuejsF/EOm0iQm4LLVwpWKpWA+KMSUDkZVrzBFl+Lv9FN7SPFOlhnGrSkoubPsnDGdMyPvNf4shi5pkX4vWj8ylcB9e34rRP6jjTuNhP3PaRIi0/q7ApNZwhh2ZxUSMPwUpzd1xKPZxxTQOnrk9LN/xSexvm86pdUNwxPfmiIss1GqAwHVCYy3qT4Pu0eO5yNWYoRe4i1zv9h32B5S4ZVmZiOSZ02WCP68SNOP9W38tOMsvoS4/9MV7WcjAtb1o0GuFjGqNWN0hJeMgol5Vdlilg/oDKrrtR/xfl93Gyy4kUtTcmkXq38ZKaiD3kzBybDMBohYB2wVKYw+1nXUvLVN4p2GUJJMX1FYF6qH7MwL9atBjqEj4UnblqDINT1LdP9RgZ+O8gs8/6Tgn1sghhyypZ6khDFXNk1r6ich8+/exeL1sxCIlhDZkCmIkYp6hXjFqez0UhHzdrDoRE5gTotx5a2BVEy/YwB0cKftF18X8zQ7GISW/BxTxMGaLV4BtZ9GLPSUqaUeMwAwkGjb27ZkpiGVzhG/PBFs9Blh17o32N/1A+1YBeVRcEjfdyDwJByuNCW4lEZyMAfDFJEpIa+9UF6Ie1q5sMXYuP3YPIPX2LKtDlUnnNxxGGHo2T9Gjz02H249rLLsHDuCrrno0+vToxZS6rRqa0UPpiElq8pLSnPEgZsZoJ56k7NkrWrsW7DOuy8486IUcjxUSjwMlJl+Sp88cVYrN5Qg0RWAY46cjiKsiRhxCnQMCWfZrbCTE/06pbaCZLE1wQQ8Ru/j+KChtSUf7pQ4jnkaeIFpGiTRdKUnZD6IU5BIZJVYrMJxtcogLH8EmKl1EhDtpUEySp8M/5rVCQLMLR/X7EaCkG1EnUwacIUlGysxsCB+yJXSyiZRSwWQ0BHiTMHKdnCXYehEQHWuRJO2kyJx898KHwqx4Du90/Y0TL0zkZUyxM9EQSSWfR1wpYGPEwZ12AHyykBLUzPkNK15Z58UqiMMUxQQmcGti8QGfJ7Rvxx5LDtVK1dgcP7H4icDr1wz4uPoWVeFu6741ZUrEvimlsuY1P5eT8bZlvXgVRZUkp+AZPGf45rr7kWdRq1RKO2bXDJ2WehScPG+Oid0bjn8cfRoE4RwlVVaNOuCy658mLUZYM9bNhBqMkrRFFRfRQVhNC3Rxd8TlpdSIW8LJyFTh3bYve998FppxyDPB9lhHAlzjrlbCxZux5F9eqjhhrKTTfeiC6d2qawSIGU2bQmkIIEac8dbPXzMv0N/E1c0bLK+/fjiQuJiDSDaANiprCIIUjRc3zCeIPJLoT/OOkoT+VK2hdxy27o0J38U0qvFFjJUkH6a8bU6xN/cnzMoS6GS6OwVLI1u6wbCXzG935ZFzFE4+JNbpBUs9RaYqwBG5DHzF+4GAuWl6F3n91QJ4eyEZNIL5vWTShauq1VSlkWmT+WhV7cYVh+4hfQKzVDrfqJU+zS7LA/WcnwrFNvLutceLO+ibOU6LScF5PMRlz8DLdy0QL8NG8BOu2+BxqzPXpJDHE/vy/Lp3ubBTpgTDhL/kyo3EzGL5zED5m+6jORJG+2ddjsz1IgZdIdQimLZFcHtWwLGgzQAZQBfhG1jYjSYHQ/+x6fDTBnkU+zvigHa+DVrdSkP2lNwxg2aaPYciQdaLWSh4qyKbP6Pkqb34VJszq0qrOG/JrfyicqZzDrN9WDMV12PJr5l6KfUBllZ7IaTtJeaw0Wa0beOi7iq9oM0zfI8uvcD+tfiIMGxFX3auHJpGamtQ+e/UzqULMM/HaQOYDsTwiO/BzYEhjxAAEJUTMc1qHQrTBYiI4tO5J4fdhYVopoRKN42pOosUYSuTpOzcxoT4gEUUXSvpCk9qs4AjZQHmlQXnq1PNMZ6+mMjTyS8YgvOl8xw63+ztBNzFkzVHyPezUaKDzCdNaIH4V04uxPBEF+Cn8kgAZZjbHPrsMwYJf9UcffiPGIY0yXY7lcnDRNBqu86SYUlUMGMvDHA7Z5EphoTNY0C6BsZbSnWaBRb7yEF195i+9+rFyxHPPnrUCz9q0xceq3GLTH7li6ZI11zDvs0MjxECp/WiJHsjfBRvfU28g4BZ4klUi9Cz79YgxGfzwGAwcMtCurNFsioWbMZx/j5ttvQ3GDJpgwdjymT/gO/fbcHcHsbJOZw8QrRgEi4LUFcA5noWqCoU5xldJOmpefFYrinWZUTPGW0EMhg7honF98Q7+acXEHkpEPMA+3vF64KwVxwVRoCZz0qt2wAUcdfgSeGfURhh14IIrrFjJEAjVVm3HqyNPw1NPv4y+nn4GcHPExVaMlavxOaXqVvpAnmLIunIi/OKWP73KTwOrzlDMCc2ZZNROhQQmbSWF01bTSlNJvWNayjAFX17Xi3YqvbythleGV75ZMM7B9QKptS6uWUrR+xSJM/HwSNm2mcl1UiF27dMDXX3+G6KYw9j5gINauXYbbb78Vb7/1NlaX16JTl07IYVuaOuFT3HDrXfjgo4/gzc5Cu9Y74Pabr8HuvXfH7fc+gOatWiLENjJ3/BjccMeDuPahh3Hx6X/BkcMPwphRH+LbmSvQv3dXfPLe67jhoadw9qknYtiwA7Bztx44+PCD4YlvRqi4HZ5+5B706bEL+15RWgSx6mq89tQo3HDjX3HWBWdjwg8TMGPqN+jevSO++n4qXnjlPSycs4Dvu2D2jMm49sab8D5xzMoJoO0ObRGp2YyH7rwVL7z4GsZ8/jV+WlqKBrk+/DRjOp5/6U18P20m9titJ155+nE88uRTmDdvIbrt2h2R8HJMnfIDfvhhHh588F6sXVcCZPlx+003YfrUH7Ezw2SFyD9EP0b7IqgUfViFq+cXpN3s5T8MRsU/z9LsUn4SrE+St2hd/ILPKPHU/K6WsdtKQeMpUnYl9TjZSQrt6nnTcc/tt2PUBx/hvQ8/xpR5i7DDTp1QJ0uzz1KyNGDDnGnEL0CF8aG77sY1dz6FQ444jEpsnvEaeVnKfPFrH7YUPs3yqg7pPvHzj/D4S6+jRaed0TA3myIU06YGaqt7xFu9VLCpDGrVUISJ2dJu1TP9rNwMkvBRGfRSYWQ88doPX30U5599EfoMOwStmza2OrBJkchmPPHA/fjsp5XYpXtXuibgp8ZuCiPjeZI6YVxKsZvp9lEWLF0+C/fd+yDe+eBz+Bu1wg6N6jIchUJfLd585WU89eyLWLspho6d22v4kgou02FeKrfq3O2bprscyIM1uKpZePFu5aL5etWJTe1YvkJF7sRJnYAtrdbAptKSXKqyMx29M00flX1TwvWuB7+jBiB8viDpSyV30qgGboVP+oR1uSoNy5FuWnKu2W+fBgiY7pYJJQ0+M7xWWkWYdpDyue0NV9IZ+E0hPTOdqdo/EZC2UmDjVfZMO4r+xWD9UojjIeT7GmJg14MxYuAZ2KXVXsiO16eCSkLXsiON8IloPWROXiqzpHi31EfNiQyYfuk90152XhKc7QRCMlLtlTHDvG2kmPlqn6NG3LTv2adlQqnRN7eHWnjpKSM2TDZCYd4Ym5YAecLMNkyGE6XQzBLVktlU+VHobYpeHfbFkQNPw54dhiDH04C8Jwh/LMQUmLuKvwW21sfWOspABv6o4Bq/5ASBCWbsjOf/NBVvvf4qLrzoCtxEQfS+++7DQQftS4HACaAh0ni0uhYxW4PoxecffIL9hh2Igw44AI8/9wLFJg/GTPgGjz39CK644AIcNHgovv36O0ynMHw/haGPR7+Liy+9GqXr1jFX1/Wsqwmja9/elt9bTz2A5ZO/wbKF8/HaW+/jipsfwMjTzsP3U2ahYt16nHLM0TjskENw3NHHY/5KKvWeEAWjZ3DwIcMwePD+OGDAMHz11Xv4+Ms3GfcmHD/yPMyYMQdTpnyNE489lgrBgXjq5bcofPjw/cSx+OvDT+GCS6/EofsPwetvjsaNN97CMPvjkaeesllusTlBPOpBs4atMGCvHnj13XdStefFZ++9iZZt22OPPYea0LOxZInN+B1CHK+94Q6EIzHMX7gAjz/xGG686nIccOABuO3Oh5GIx7F5Uyn+etP1Vp4TTjodKyt0oE4RXnqOQi3dhgwZgoMPOhjLFixkGotw7EknmvuV192JaCyOFQsW4/arrsC5l12MK6+9xS1l5WfRPlFbEpjhZNsdSClV/xlg+9T3i/qDyGrYFGecOAIfP/sI1lasgS+rDoIBqq6b1+DJxx9GUZPmOOTgA/HZmLEYP3Mefpw5EY9QYd57t73Rc+edced9d+O7BYuwx96DMPar8fhy7Hi0adUazZq2wPeffmTu3XfswN6aDYiC+YjhB2LJT2tRW6G+No45s2ZgFtvg0lWrbfZTM8GJCHkArRWGrYao1G+yf6ZilBsqQnbqCqIdO++EIJWX9Wt+xM03/xWJUAF22aUzfpo2le83o8/uvbHHrjvi/rtuwfQli/Hqa6NRvXEjBg/pi2+nzUGgoBDVm5bg+ovOR1ZWEXr37IZvvv0GsXAVRow4CjNnLcJLr71L2tuEO2+5ChOnTMeggf3x+ssv4aZ7HsRue/TElInf4amn3jFu4xaLq47THFCQppMUsQu2ev5HIKUm0aY805lptR3VIFvWrQG0WtRWr8ba0nWoTjisFcLPpiHZxa14YVjSuhlLxoNNS+bi9rvux4MPPognH3kI1196KU4+/3os31TBVKl0MaVsyk62cEazt4la5ARDCBYWk/84nqzBOw2C+shfdU6OtL2JY9/HwSNOwMKSMr77sGDuVHzw0ceoIv9WS7HDypie9LUQEzA3IullvxKkFijZTMv6tZ9bM7RStjXIKEVWAzuCUCCCugW5KMjJlUrK9qhUmG44ivGffYSvfvgRlQpHvDSQqLw0iOr1ZhF3NwCqpwZyS5fNxF9vvh333nM7HnnoedSowpheyYLJuPbyy6lo34dnXvoAteSlmtEX+moktl2Cxss+L8TUvd4gy0A8WWFB4h9hMlrK7a4c02AxZUpia1/SNF/9syf05rp4TFdnaEhuVa2orFJ8I6wEfTfpwFKW/VSig6lDzhidhh4ywiVOXHwBWqkQEwctPDFF3K+AfqYpDBiUwbUM3OPNwdN33IWjjjgNMYYPacWZaFcoWzvJwH8CMjPTf0IgWRHSiqN+xZD5K0LTKwXlJJVany8bdbKbo3XznVC/TjEqqytQVbGJwqAYIRlNUqcpSoRWJLITKrSmIIttMC3nrneXrGaAxdDVlSiAc982jEViGml8HFO2jjr1lNSa8OuQIqZjCjYZSZI46DCHGp3rm4d2jXbGPt0PRa+O+6FBqCW5Gf2TZHxkPMrNTBopGeVLy9a/DGTgjwvqxNPgrKI7Dz77dAwS7N1HjDhMPuzYPWhQvx5WrSvDj5MnYb+BffDG2x8jnsjHDqEgnnzqRVx89504fL+eeP2FF9F05z0we+4kvPbq67j66lvQmjzh5WeexgFnngUU5CE3K4gbKNwVFBRRBpCw5sHMnyajZO0qDBt0IJJVFfho1BsYeOjBeG70F1iwfAPuuvkydGxaHzdddA7a7ro7lfGLsH7VbLzx8RQ0brMDPnpvNK66/EwU5tVBdHMCx4w8As888zLmrwduvelyFNf1Y+Hc6Tj++LPRe4+BePLlZ9CzSx0snb8IDz8/HjdcfR5aN8zFxZc8hJOptOwzaBc8+ORz2GO3PdGgHvFkGWrLw/jy0y8waEgvjJ05B9323hd1apfgg9dexM57UeEtqcH+A/rg268+Rb+Bg3D6WWfi1cdfRrQgiTpM487Lb8bIE0Zi3/0PwBNPPYOObRuhqroKeXUb4ZKL/oKFP07DxIUbUKdpY7z6wuu457ZbrO4L6mSh/5474u57H8GgQ4/G1RedZTN51bFsNKVAe8NN92C/c8/DKYcMpQCq+SLJXkH3fTNMbPsDjw6SY9+qVV7eJNZvXI/R732Ls84+EVXr52LGilXsmovgCYfRpNiHZ59/DTvtujeVIR8mfvUN5eUibKxZDX9WDuOci249umD2j3OxdANw9sijkR2I4aHHHsOYbyejR9edMXfSZBS1bIM+VFI14K0Fo2VUZidPWIahe/bEqNEv4OvJMzBh/HdYs249eu3Wh4pRHNN/GIflVTkYtE9fZFMNl5KqHlqjT2+z/a4pX41VpWvwznsTcczwESjKTWL6qgguvvpidGnZBKNffR4NGjbCGWedi67d2mDBrMlYGg9h1bKNGNJvIAYOOxDffj8H++83GAXhxSgti+PMa25ApzbN0LRxMZLRKMrKq/DjnB9RUVuNvju3x4L5K3HgiX/Bvnv1w9KlC1GvYy+ce/zxqFi3BtNnb8D+B/ZlBUv2UB2rjzeMU3Sishv1pB3+o/TjpA3hEuWL8pSDFH0tp5bcRXWtZgVOH3k8zjj3WiC7Mb9RZ7eMm8qRsNVMqeZOFVsz18JXClX5/Ml47a2P8OSHX+GNFx/FxhXL8OroGdjvuEPQpm4BVs2bjh8mT8HSkrUoatQQWWxq338zAePnb8axIw5EcVYE0ydPJl+ejcUlq5FT3BSoWos3nngQz772MRo0aY5W5FOtWrbAjrt0xQ4dO6AONcbKzWsw4dtJmDdvHmqITL169eFPVmHalEnYGPGibPUqTJo2DeHsAhQX5lH+imPxgpn4ZvwPKF2/EY2aNMXcGd9i0oSp6NF3AJYvX4E1ZRvRtFFj8jMvGrdoia49emKn5o2waMYE8s9abCjdhB/Yhqv8OahTVCiREjq4K4AKlC2ejg/GzwbqdkDJovnY/+D90bCoLt575j589e0ENGrXE4WN2uLIQ/dFonItpnz/PWbPW8g8y1CvUSNb0j571gxsrA5j4/pSTJkyBZWeLDSqV0B5sxorFv+EyZOnYu6ilailktuwbh3WvwfrShdi4oTxWLRwGc1ylIejaFZcjPXrluH7sROwYMkKBOvWRd3cXKxdNQ8LGU4z25N++BZrVQ8NizF7xveY9uM85NSpz26TirDPhw0lKzDx228xe+kqhIrqoSgnhDWrmceC2fBFazFx0lQsZfwmTZuhdPky3Mc+5KNxk9Ch224orJOPwpxs19enmlsGfjvIzEz/SUH0lFYZnVrLP+foWoOYNJmXXZJvy3R8CHkKsUvLPXHMvmfhkD1OxY4N+iKrsj58lbkI1Abg034SMnY70ENLr5NUeMnyxd3SgrtG0rTsxfaBaOiNyq3248SluDMPnaKbYFDho5luW+7oi9Do1ETtCqllKrW0224i5sdYWulYG4K/PAe51cXo2qQ/Dut7GkYMOANdmrLjRz7jkcXpNEkrJIFltEE6M1Z6Sy1dJ6lQGcjAHxBIn5I4CKmHXLa8rC2lBqrhftvJ5U5qFfh8Ouwoy2ZUc7J8CAbZkc9fjGlTf8BLjz+Khx56GnMWLKUwMgcFRQXoN2BPdOzQDnv238eWKkaSPtSlkFCvYX0UFzdANiU4twwZyA3EMXncBFx00UU49uwr0OfgY9G6XVvkUGg/4fBD0LZpI2xeswrrK2pxyFEj0LRpQxx7zMEoW1eJDZvCCGkZa5uWtkczUK8Bcv1BNK7XBP0PGIpWjRtSmW6Mzp3a4fEnHsVjjz2ElUtKUUVBPBjKQW/i2XXH9ui8c2cM3HMfDNt/P+yyaw80pqC/Zs1a1gURJJ7axxapiaBb715o2qwevv7yU8ydvRDRRAC9e/dAVVUFwpEkhh18CMaxLNdffwNmzZ2JipoqVFLY32evfbAnTfeeu7Je2qN0dQm6du2FjWXrcd11N2D8hIlYTeUjFokjN6cQTVu0RSC/GLm5jSiEzsOieZMx5p13cMN1t2DGlB+wfMkahGtj6Lvnnhiy716oV78+UaUQzm+nWR+pBRnY3kC9Mb+ijz2b0SNVJvVRMR/7vBCOOnUkxo/5ABMmjkMyPx/RaASbN0cx/UcK7xO/o6LbCfvv3QOV6ytRkF/HJYnNKMoOoZZtRf3wAUeeiA8++BhZwSw8++xL8OdlYcHK5VLp2HrY3zP/RQvnIJ4XQ05BFgqz6+O2+x7B6Ldfw3VXXIJQQLyhhj2qzjNwM4FS4Rzm7P8T7PWjHixcvIK8YRrOPOtEDNh3ANtqFQLZXoS1r59QWVmDwoI0jrWoV1jARstWS75y63334dwzzqSE4EWbJvURo6KQXVSMqlTH/P24L/HMo09hwoQJKFm9Er5gvp3XEArlUqSg4oENti80O1UH4jNBllc04Xp39vZeySK0pdL8b4O+rqQOR6l6CoSQqwZhumH1Yoz9YhIqKjbg/Xc+wpqqGvht+pT4E2/q1KpxBbZITpDXEmfKRJ4EXn/+Wdxww434fsoc9Nh7L+zcuB4mf/MhDjpgOAYNPRAD9toLl119LcrLN9ph1VoyHPIlMYFtbM+9+mPI4P0wuN9euPWOhzH+y8/w2AOvoqayHFeeewreHP0uvv38cxx7/KlYsWYd1lApPG740eg/cACG7DcU+w0ajNGffoNYrAI3X30xDj3gQOzdvz/2HzwYp594IdasK8G0aROoyI7EZZdcjEuuuApT5y9DnYICVJRX4KILLsWgAXtjIPuPl98bx3aRjb9edDVuuOYB6NjY+684B8OGDcOAgfswv8EYMfxcTJ6z0mbbg2yPAp3ckZVfhMOGH4SsaBnGjp+ImkgtxnwylenujS6dWiAWD1Mx9uLFxx/H7nsPwtAhgzFw773x4OMvsYL9uP+Wq3Ag+4QBA/bBYOJ+1JHnYNHyVaipKMPxhx6DgYMPZJkGYvjwszBr3hJsWr8QJ408C4P2PRj7DhmCwUMH4MH7HsSSed/jmKNPwIBh+2PwkAE48YTTUbK+DFPGfYyD9h+K/fc7gHkMwQDmffzIY7HHoAHYb/AgnHX6JahmI50zexZOGHEUBgzdHwcM6o9Tjz8eq8s2YuL48TiMbvsPOxyDBu2LIXvtjfc//Byvv/QC3vtmAqqr1+Ho/Q7EpxOmum493eln4D8CjgYz8OeBLfS0repI1k6rDZKK6PSUkZu6TIsTRJG3Ofq03h9H9TsTR+9zOro174uCRDH84RwkqVQnathJJRhRmzuYTtz2sTAFmphLyfYGxknZMSq4MrorUPuBtGxMVyEquvZC2zninhjfGZMKNPx80li3XUtT40MgqsutGqBnq71w3L5nY8Sep6NXiyEo8DRhTm5ftF3Yr7Kky6UiG2Oh2VoZBCvsz50ykIE/FKiNW8PfIkg6MnAvnTvvhDk/zcKGDZv5FrAleFVV1bbMO0pBSytGAnG3qLM6lER+QQB9e/ZE372G4YZb78CgPXpS+Ku0wThBNDsXAQrNPp1uXVuDaK1WlAjIC2p0dA1JMhFH03p56LJLFxxOQeLki86hHBNHMFZFviIxnxDMweakHxEK1lrWplmpRCyBYDSB2ZOm47jjz8Mro9/H4CMPgpdCO8LMK6pBN2B1yVLcc/tdaNSwCL1234MsII9MRstQxYccPtHqCAVQlpGvYfIWnbRq+55TIBE9Hk8gkVeMfXbvgamfjcKjz7yHTrsPRYO6uv00QqwSuPe6a7G+dDX67NYHDYobSaKjsOZDmEJbJObyys3Lp6MXo996Et+O/Qp9+w5B3SatTcEJ1dZizg8TcdzIo/HhJ2MwdNjByKVA6E1E0XGnDgzbF9dccy2OHzHITrONJVmHUeLNdJPCUoOaW3hbBrY7IH3Z4Xf6hmw8iVgEnkgY1ZUx1G25K4YN7ItRLz2HzWzf9Zu0xE477oghBw3GtWx3F1Mh6dGtPXZo1BhTx03EqiVLMWvKNEz44Tt06dgRjz/3Bml7DkpKVpOyk2jbsgn2HbYffvppOl75+AusWrUKi6bMwGgqSkOPHKKxbuYbQZg0GCE22kbgFrNGSScRU+b1pk1cEhy0ezQmmvMEcel5l+POu+7CkP69LUQ8yfA1FdTXnDLdfsdOGD/+a+a5DPOmzMeEb6ejS8sWyPFE0KlTZ7Ro2wbHnnAQmhQXoIo8o7yyyuIJ3n/3bTRv1QrXXXc92nfYBbVV2gebQHU4jFhE6ftQwTi1NeIVVNxJUzW11Vu6fs1Ki5btsCoL8d8H5etkrzRWAj75LyVZ1Fy3SRvsPaAn8vPr4sCD90PjvGx+A0lQlGn4LUysseikeRqXiuifclg8brP/11//VyzbHMVdt12IRt5NuPOKKxEJNcazzz6Hv5x3Np646x7MmP4NQjnk69pPTJ7bvEUL3HrXA3j2mSdx8LBBGP3aK6jbrAUuvup01G2+E2589HUMP/RAJBnWF8yz5ebPPfoAxn87BY8++zw+/3A0Gteti9tufwDrN65FUX42StZsxK133obrr7iOyvpHWDB3HmbPmYXJs2Zi5MiRuPeBe9CmeSPE2K4qKyrQY59+eOftN1A/y2N75VVQP/sJP9z2gUQkglKW65a778LTD9+LuVOm49WX3rfa9Nqx1eS57C8qwx7s0qUDBnRrgw9GvYmPvp6CcdNmU/kehjpZUdJXLRJsx9279cDTjz+Cl568H53btcbrb32MTeVrkeurRcnKDbj0kitwx19vxtxpMzCeSmpWTginnHoOXnz6KdLeDZg7azG++uozTP7mPdbnEjzzzKs47fSTkF+/C0474Vi8+uidmDhpJu598Ancc/N1+HrMl3jn/feQH0qgjEpx51164p1Xn0TdogK8+cGXeODRZ3DKyOH4Zswb+HHhCjz2xDOYNGMm7rn/Ydz+11vw1Sfv4vXPPkMoFETVus1ou+teGP3m29ipQQEeefxpHHbMCTh8wB4obtQCL37yHvbes7uO8NzS52fgPwNGuhn4k4EpjKKstEKtrlBGY5s0dBLhOb3SRyFaZylKUdZVChEUBOth52a74fB+p2DksEswoOsRaF3UFUWhpmR0AXZkCXa27HqpHeuEQ50+K9Bpv+r4tNdZJ9VKSU5ScE5KadYSN6GiUWMK427umd0+hfdEnIp32I/aarpFslE/uxU6NOiJQd2PxEkHXI5D+56MHRt1R66/juGnk0G15Mb6GjJilUNpq1xm9G6/6RpgSFfYDGTgDw9uVmQr2NVR/Os/cB80LMrHeRdchXfffQ/PP/8cHnv4eeik0eralRTiklSWE7bErkmn1mjUuD4qq2pQmJ+D7FAIOQHSKxXT2konyMaTYZRVVVB4TaJpThamjx+Pt7/6BuXVVQhIUydUVHtQVNwUI48bicP3G4gsUw2rsbEigo1RCY9AY+bTqmkdPPbY48TrXdz/2IvYve+uaJAD7Nt1Z+zabRf03r0XmjQpIv+IYLP2dNbqpFUK01S8166uRt0GjUnxXmzatI74hFFDZb623OEZpeC1eXMFmQEVZvKOmvJKhnF5i0NIeC3bWIHSqij2798fJTMm45OvZ2LwIcNRuXkdTSn5ThRLVy5FKC9AAbgBKjdUIVKbsLJX15RTEHZ5VVdWoDq6GavWrUQ84WfYXJQTj9oNNfAR7/367Y6undtj8F69qXgHUNysM3ag0lBDpSA3Px8+1rE/4GN6EVRXbaYQ7JQC42kSrPl0HC8D2xfwK1IpdZNHbHNUHYI5edi5a3tk5YlYvDjk8CNxzNEHoj6F5gZUbM44fQTefuJWHDliOI468Sx8NX0R9jvoIOy1z+446/zzcPmtz+CIk8/CiAFd0KI+cN2VF+GsM89A00YNcMiII9G2x1645cbL8OHzj+CcM8/GVTc8iMNHnosRQ/agklSD9t26IZ+Kg3ByV9QRqGVr5cROOzS3E5B1lZD1sxq89gWxY48OiAV09zplAJEQtb78/Mbo3LYL8rx2bBL2PXAo+vbrg7PPPg+XXXcfjjv1YgzutRs6Ni7AysUL8dPsn3Dn3ffhg7Ffok6T5ujYsTUKSJs6hfrUs0/HkpLlGHHkSNSQHvfYfSd4giG0br8T6udkM3Xa27ZHq4YNhCxatG6NDh2bWL66x9uUUDdNR5MG2V0p/hvgctFvgA8+ZUxiISRZTiqOwayGePS517BgwVxceN5x8PhSMpQKwoCar9CtJdpyZ+5iUoRaVnpVMB93vPoBvh3zDpLr5+PbL8eQJ0eweP5ShCPVmD57Hr+LF/seejhycwoQidfC7wkjkKAyu7kMM6m4zZ0zl8pwuQ2AFNQtRufu3RDIK8S+hxyIZk1Zn+Q/fr8HkUgUP02fj91338OWpQ/Y72AM3KsfSkorUFlTiZpwJfYevD9OOv5EHLLvQBQiD+GKAI7k9/vr9Rfgy6++xMVX3IJFm2pQwzIVNizGqeefiYMOPQJtGtXdwoeTfsqgKW1wYywLDXfYBUcPPwInnXkqiqljV69ZaX7pOkywvmLxEArqN8Wwobth7sQxuPfOe9Co0552WjiIl99DBT1Zgw3rVmHqD1Mxb+4CVIVrEfAEEI2xDwhXo2v3QTj7HNLQkQcgqzAfkZoalFdFULJ2DWZMnoolS5ax5bCt060j22AkugEXXHg2XnjxDfTYZwh69NoFK+evZl5JzJ8/F2vKNuHAg4agRcN6qInVILewAU4983wcRBpu2mZX9D/4dJx0xFE4ZGhXNCli37F2AVaXrGGv6MXKuSuxrpTxDz0ERfXqIMy+JZ99wjnnnI2DDz8UXdrvgMpoDC1atkD7lsXIyamP4YP3QPu6deyEch0El4H/HIiDZODPCI73EhyB2TJtmzuW2apci3v7xexJiOnl30kyOM1AZ3nz0Sx/BwzodABOGHIuDtn9NAza+Wj07jAUzfO7ICfWGJ6qAiQrgvDW0mh4rDYKTyRCnZrMWPe0xmRnh6xNQGEywWraa4LwVecguTkX3qr6yI21RMs6vdGn46EY1OVYHLrHaTh+0HnYu8P+aJzXGkGvZpvYlJmGHZxBHCUA2BVZzFLlcKqzfm3HUarUGcjAnxFc6zfBXXRCiw4V1GErd957P1q3aoRPP/nA9oTtd8BgtCxugIMGHkBhqj767bsXuu/cBk12aIeLrr4e47+ZiFdffQ0fvP8+NpeXo8+uvbDPHnvZ1U+5detRaB+Ogiw/9uzTFwP3HoAfvvsBVTU6hZuKN/PuvHNPDBl6OIUQCYVCSPwnC8MOGIpdOreinUBF/cabb0B2wI9PPv2UwvXOuOz84xEMxrBqbS1KV1dgzaKluPfGOzFzyQbsNmg/9N3JXcfTrmNXnHjqOfhq7HjM+2kGrr70XDRs2Ao77dwNw/bpYxyhYZOWOPTIocQpiZzsQrsOrGXzZoaf+KC/IBfHnHoCWtWrjxwU4MLLr8Jtt15DocuDvIJ6GDFiPxRQojv3qmtRRmHp008+xGHHHIQ9d+uJhqy7AQceQOFY9/pSkRjUD126dMexx56OgqJ6eP31V3HgfnvjiMF9bAZ6RckGlmczli+aj9tuuB4ry4Arb7wLkaoqvP7a63j71Texcnkpmndsj2EjDkOO331NZ4it9l4K8Qxsf2DSmOsLtQu5WfP2uPGBG9GoVQP7poX1W+Kll0fj/NP/YkpOl16748WXnsOo0W/T/Wl079oGoWAAJ59xFka9+wZef+t1HHUw6dabwNBh++GNUW9g9Kh3cPXll5B2/Owuo+jWpRveeu1VjHprNF597w0MGzIIvmQMOXULcP2Dd2Jn0pGuwtShTLrxI5kMYejwY3Hp6ScgROLRQUw6XCpG/Hyknavvvglde3ZFlPxE7oj5sMNOfXH5OWegbq4bKgtm5RDHCzB69Ds2QzeU9LFxwwq8+PwLuPyyS/HMM0/j7PPOxzMvvo3mHXrjtHPOQ1FQQ0QRtGm/Mx577gWMeucVPP/UPTjmsCNQr1FbnHbG2ejQsonhePJxI3H0fv3Ig6I46IjhuOySE0yJ1l33OutFhG36q0GaVrYRhbf4/WdAQ5cyP1fg3R7ugN9JXgnWc1ZOY/KqBnZCu1OlvYjyWyic3fzEQrltdEzLiuFB1BdC2JNFBbghdh80CEP67oin77kLq9eUo0ufPZhyDRrWr4dWLdth2OFHoVW7zpS5apgy842GcetNN+LrLz9Dg/r1bbl8PBmAblOIhqPYuHQ27r/uckyaMgN+/sWijBPKQq89euOHCRNx8ZXkizddhpdefxe7du2CBnXzmWYt0XJ1G2Y+usTQQ7d5c+ei+259qVQPx4Qvx2LUm++TzbN9sD1FIuoDNrNMpAIqxEQNUW+ESn+NpRMK+rB8wWxcfv2dOO/M87Cptgodd97R/Gy6nt84RhlV6VRVRjDoICqfgQS+/WwU9jzoMNQr3gE1FdW2Kqq8bDWuZJv7cc4C5NWry/bhIX41NhMeTmiHfdDabMWmMnioXIdIN+O+/gR33nkXvLTn5RfbCpIQ8Vu2ZCFptglOOvkvuPyq6/HQozfDHwyhVdv28MfCyGX7b9CkGfr1748e3XoiwfLESB/RRIj1VIF4jN89mGPF8EWqEOB7Xm4ROrVtjtxIFPkFQfZVxei7z37o1a03ohEqyLEklWqt3IgiTrk6rsPZCLFYNUpWzselVz+EiXOX2B5w8YEM/AdB90zLZOBPComUScZpoikTNye5JBL2617Yq8aiMbrJROgapnMtjZ4JiyNTlSxPrqxYnJy7Zmpy0vLPkl/MfzX51pT7k898fW3yoU/PS979wWnJW989IXn9WyOS17w2PHn9m8fz/ZTkXR+emXzos0uTz427OTlq6qPJLxe8nZy8Ylxy7tpZyVVVJclq5iNQHsSAJkaU2G3rLU68hRef8Ri7duKqgAqbKkHKRr9UGc3ReWQgA38CSDX4nz8IpIVYmLQj+vgVcIGMctKQIN39EraNHYtHUjaB0t8a22ykz23Dh8lXYjHRMPEwnuMgxryjW2h2W6hO3nHj1cmL/3Kty5jZjTjglOTjH3yWSpfho3RMpJD/O6D005BQ2G2Q0nv0Z3iKxzkeJIgK55T97+WzJa68I9sk/itw1UUXJW+65mZGiiVrN69PHnnAgclPx01K+f46RPgd0vWZjIsPR/j+67hk4PcNUfWp6s/CcfazbHt0s9YXk6FN31r+pI9ElM+oc3eh9OUVX+1TfXI1Ta3RjmsPNPy3tsJ+MhmvJb3XkOYYzvrOVDZqoupDaRQvzrzibNuKFxY9JFw8a+4Wlrgwz2islqg4WlHYqHAUP+FLgjjGGCZM/EjddKBh+dIsJBKuSG4uL0ved9+9ySMOPiI5YsSI5PBjTk6+P3aC0Z+ycuWsYVyW0ZJVO3d4R9juLRT/Y/QUTSj/uHBjLGWj6HGlJZyMVpSoYqmUCkEHBZb5j4Myd7il83R24aZvyHoSDxC+/CCxqHhilG7kPvoWim5h+a0ZVt9ef6rXaV+8n2xQv2XyyXfGW8JfffRSMjdUkHz1ldeTixbMSu67d2+p3WbqddwzOXfu1OTz992Y3LFn/+SSlYuTn7/2SLJ53ULNYSY779o92b7n/smZCxYlSxd+l+zdpZ3Fe/Klt5PvPn5fsmnrzsnPF61KbtywIPmXIwZuSbffsOOSUxev4ueamzxmWO/kQSedq9IlJ33+dbJVsEVy7CfvJUe993SyedNWyVat2yf77X94chbTGf3Svcmu7Vslv5w5n6GrkgN77Zw8+IgrVYzkof27JwcdeBrd48kzhuySbFncLtml896W3yEnX5RcXFZu7c7qhnG/H/dasnXn3smnR3/O90jywmP3TzZrtkPyi1lL+V6RPO3oocn9Dz0mWVm+Pnn/9Zcl/Qgk/bmhZKvOHZL7DhmeLC9dkjzzmGHJvkNPJhUlkwtmTkw2brhT8rmXX06WrJmWHLxnD8u7TdtuyXqNOiUffui25MRPHkx22alr8oqr70hef9tfk/ewntZWRJNrls5PnnT4QVvqB77Gye8mT05+9dbtyWbNOyW//GE5iWtVcs9BQ5L7/4XlJXz60p3JHju0TI6fNi+5tmRR8sxD9tomfl7yw2kLkqPe+jDZqVHL5NhJ3zFGTfKEoQOTexxwovVQX7/3TLJ5vTrJQKhZ8u1x0y1N9a1WmRn4TSGtQ3v0ww+Ez958WI8M/MHBzTenl3cT3GvKQrCBTo3uuVeNDlocslddfUF+bcsJRdZ6KJhF0T4k28RjzQnQKRkGGmWM8E/7BiNgZ2ej7KRpsDuxJZQaXbVRY6/S8EB3ygZ9QbhdmzJuXNYFdhnb8nE6Ka6ewstWQjFNhwPxtQcd06ikyyh3AzdimvZ3C9k08ptyz0AG/mjgSGMLCWwhDe3HS8ToQHoyf82UaKsG7Zp1Cmjekx78t+uX+CZyT4pXxH02+aBtHMZOmLh2dFgetFDEoVvAaNTjZyoKz7+4T4EcJtragZiudWIYijZ2aj9iqPHobugkcujvT2j+hPkznp/8ZHPJWtx584OYsXK+Jmkw9IBjcfxxByKY7UeIcXXAoQ4gtPs/6S9OkfCSB+m0ZOId1NV6woNlpciKAHmF8QyVyfIRx3D8RajqHF2w7I7xCS/VCa3iOeR/4mFJn3gay6HNy0zH0mbwAMuuuTU79NCuPlKqUWXAeuQ766lk5SLceMNNKFmzmVXhwXHHn4JDDh6KLN2FYpXKmkh/G+UlHJmvl+5aXSDOZXxdvDq1tSYD2w8Y9eifzUJ79nXeCFsrQmxrWmUV10GcpJ2AJ8iw6j9jDMfvTLrx+Nge1SxJN9YGYvplW/Rr/6gHIbUTNmKqvfCTvnSHudqi7v1Vu7GtWMzbWjvddLaJulvRuW7NEOjKS2u3eo/5GcdjM4B+dtHq7pWGXbFFoyW5hoeACSV9mtlmBubPtKNx9vPMU3klw8xIe31jmD9vPiLRJHILctFhh3aiOIsifmIWpisa8JCOhS0SATtjxaiY/IGcyspgNEk0o6wjMSefDiG1lWtCVMkwjniTXkRPCmx5EFJo/8cglY+2nAn0MCxUPaxP8Z1a4sePg+yI7lOOsf7i/L5BFoGYsj4D/JZUvBmJeOtgMronorq2sBZrN1Qir14x6maHEI1WYemaEhTmFaC4XkNUVpZhw7qNDB6AJ5SDJkWFqKmpxbraGjRvUMC2lcDqkg2stziyCwpQWRNH/QZ1keePY1PpWmhnTHHDhkhWb0BZeTUKm7ZANv2YCNaWlCNKVPIb1Ef9nBzEotVYt2Ez22AWmtQtRKSG7+vLUFSczboPYe3yTYjEo2jQmLgyr6pN67B5cxh1GzZCViCBNatK4A0WMr98rFu3gs1OZQjiuL32xqJwG7z1ybOorShDQXEj1MkKWr+k+/s9lDMjtVVYXVGDwsJCFGUFULlpI8uSRN3Gjdh3VGDzpjLUxHLQsH4D+NguVq5chXg2KTCYhWDEgyZ1CrBhcxk2e0JoWlwEX7gaa0rLUaduDvJys1C+qRyb1lcit6gI5ZEI6uUC911xFp7/cDbOufQKVFaswI23P4nzLrwQd159rq0sWrt+DarUv3qz0aJRfXjDrMN1LG+DRsjJiWD1unKrl+KiXNRUVWBDRS1y+M3qsWyRqk0oLSu3vkXtv16jZkA4hoqyjShqnEca9NuhnLrXuphpq+dbu3wF21gW6jRoyHpkb84G5lc7z8BvCoOOOMueGWX6Twau8xADT3HydAeSthhn50+aw1unxFgm9KoDJjOgVZ2nBVEHQFAf5QRjWbYFusnzl87/X1BaTFwPgXBKIyXB0piCdf0GhjLz15+EZ/OXNMCONB3NQH5m3wahlPVv6iYDGfijgZo4m/cWckg9k0bIUnpJBVoqJg+6SVkWrVMsN5FT98krrk701SCZaD6ZyDY3u0+Twox112IbpL0YhVkpe7ojM6EDsiQVxxWCgotfvEQ0TgHSqwMDqZDqPSHhkEIDBcaYluwxZR/zCUrJVtIi6WSE2FDqpBxeQ/8IhfXcQMCU3qS0EWHk072dKheVb91dr8Np/DqfgQI4XX1Mw8pE5VZKrxR5E9rJTJIstK7TdsqEuAm5guEWZf5U5Wn8dFdKWppoh38pSykNfNfBPOI9OmtCKEjJiUuANyXXg2iMyjvD6k59q2zLRCMXEUTDPsR0P2tA1/7RW8gqcS3hplVKi9WxcCePU9paGCxRyS9+p0DGkDPwm4LqVT/8Vo4aaGX96/BMG7DRViUpiNsCFSH7gNam6acPx7BKQUqsV4opo2kgysM2r8FfKUzWHPgTpmdANKi0dd4Iv69HnR3DJzRIxe/skRbNfNXqDZeE7qq2IIzjpQLNdqp3UoprUDmoVftkgCDzFM1LIbN0WR4dgCbchIMwFa7a7WzDN4pOHG3JN62GipVD7uIgrj2KojTkJZrXicnKV/cDMCTpQGnRXSeOMobK5Qa9fl538WQtPNGA7ZdVEYPKnnGVil+0yLpwZ6AoPX4RjaipjukuvmI0kRrgV7HVr6dKQRuNfghW1pTNBBrVDfPUQ2HdJxMRuu9u2DOCUiMFpkPQ/B9BiSotS2NLzk6ZplERojpHhq5ZCQ38aYCOvFa3KjBj1bXLl4bvNqBpuFiChBQuxuScVf7KI53fFnCOKasGJQRKbyuoBQsc901DutzO/+d+apvaNx+0pf6WptqYWVRr4t0sVyo3A5XPkzpIw6qaP/wGBqlv7SCMgd13w+pwHcyc9ZUVL1UT1kYNRD9bkqaPxd8WQ2GsmK4Nb4PF1lJtsQgdN0SzFURpwn9biOOeay7DtXc/jqoa3YYNtGq3M+649z4csX9/e98Wfv5phJ8yTOO4tUat7omkbZn4GWxb6+L9apWpd+vDf/6ldYCgHLathQz8NpBRpjPwT8AvWc5/G36Z//8anwxk4M8B6qRFa6I2J3oQKKzEqVRqpipJocfry9WkD8NKaaYgxRef7ju21SMU0HwRhlMaIUtHM9WWkmbcbAZGyifFFdq9FMTtnl0JBApCoUBXmGgWyUslP8403UHbFCAoIdhd91tkMAmDEqQlWFDklmJiJeA7tQwJ61I+hUScCr6U3qCyp4gh5Tkcj5vyq7vyEwFd6UWBJ6nrUyTqO+FJCj5dKE55kcV0Awmq+oyra/9MYKeRghE27YIKAGUeb5T+oRgimkGmpGxnNphSROXfpCXGoZRjdSHkzKTlOf4qKRMmzUKTgf86qOqt+ila8zuppeiLeNn+neDqJG+Ti+3T88ekZX0vtnc2Cl1zpVetzrCrIwk+U7LZItTuFZT2GBVApzBJqaIAzDStndDN6eRsP6I/r87lZt5s05r1jVEh1s0Yal+kFCpnjEy6En5sXEZbk8aOwqzlNRh61DHID3qRa7kwn0SYJWAbFo0ouMqgpsdiSQkWXetkeinbghgbe4J0ogEtnamSJC0qJVspphUUqGSpg7bn1VaUeGtSM8jZlr5oTBOasOu2mI+UJ2amFWeqStOBBXSWWilaDSRYbk2Dp9xFZxqXs5UzonmlYUTDMjMBFVs4KqD2x+rbxYzfaMcvad4InN4+1hnrV2cmgPRuN5KwbmM2my4eYMMCzIffke42kKLCxmNWpx66GdK/Maimlc0/hv9bqL+FfzVeGhRf8M+mkY4n+OfzF//+6svPbeXOgIH9Wf9Mg8aefwP/CMdfL/+/UiuODth/hGvstO9VJSvYBH3Yedde6NqpgxaOuPZMGtXKS+Wi8A7SOKZz/nk7+lfwycB/FzLKdAYykIEMZOAfgCRTSgKUOKWeUkw2VwmnEt61reOXHX1SMwwUirVUW3KsR0tDdXp/PEhFmEpC0IMIaiXKUh3R6bsOJOtKhrWlp4zoo9Brs+Q6zV/pUKOQiO4lLhLEJTtpolkz5RR7adFSyBAimpUi3kFNWcep8GhGIiWfyF337yluggqJ0jKQs5ZSSjonuj7Tb6SUS0jTdT+6ZssdxqMZBFsaa4oF/Vk2HVOjZZPRKNURCuCqswQTSnhDdge/FKFYoIbvLFcim/lqCToVBF+Q71R9wlTNspif0laNsiKEiqxSjMySLkQG/ncgcjBlmh80GXTfit+sqqIUS0vKUNy6HeoG9E0VMIpwpAILlqy2q88aFuax3Wrwie2Pyp4URA/D+DUKJWqQAmjfmb86qZNas1YaRNm+bGlmTYLtkm4+0oE3SsVSM6d+u04yKA0+rpUPqfbItqvhHw+VPc0iSxXUWIxa0LXnnwpPvR1wxVWXI8S2V1Kyks0tgUbNmhI3DWZJyWVIEQkfGryyPyM4lZ00SLrXMyoCpF9QibMYCT7pzLAM561ly80yBdwTY7mpqJIioMNBdYq9Tjf2JmtQsqYc2QV1UZDHd40UiD79tVhbugllVRG0atOSJYlTIddBpQFsKN2AtZvK0aLtDggGlR/jMT/xBOEg3mOz+/Zp6M5X1bQGFoStLvRiNKdcM1BcdUoFJ0BPRRdtJ3QYospCP0uShpXDPGRhXUgB5zdOvTJ/JpiB/wpo4MTaotld+7MBnG3c/9vwj/JW36WmqW04ajC649wxkhSkGb3gf4N+Bv5NSCvTGS6QgQxkIAMZ+BVId/QUWExylBAgyUB2Lyo3b8D7747CQw8+jAcfeBAzZ86l0BCkAiAFlgKGT3v6JKVmMSYlUOmuFEKpYkq8R82mTXh71MdYurLMhF5lElfiFE5dTibG29JpzSpLaJXCKXlZYbWvVKcMa1ls3O9m4DRH5Od7VEK59pNSkpn3/QS89Pqb2BBNCcI09MWS+d/j5RdfQen6Kr67uedAiPlbNCoWVFykOKhMoLJsM+JMW1Xh41N6s1u2rZEACvzCk+WW8bMOVAq7DpAJ+71ZLHPQDQxQsPfZskPNQtIvSwqPVfAWcPWdgd8baJBFSqwtibaPlMQnpAGdSv/ky++yjSoU2wMby5djPkDPPgPwwtufubbCtqQZK8nd2l+vvbD8+DRSdtV2mJoSiDrlV+1NrUYtyZNFw3bkY6CgVniwfcmfKTAd+vkDbH8MKcUioWvhSC++ENOUsqj2HsWqFbNRmcjDIcOPQBbziVVtxCXnnI7hx4xEBfV3VzamqNEkW67ONNT+9Sf8SWNe25tNt2QUQZ/ONlFYh6yUciMHxU0Kb1dWW8LuDVKJ1Z3spALhIw8q/tdccwOWlWyke4iKLsNrdji2GVeedTp69dkHU5euZW3qhg4WPhnDPVfdgr7dh2DJ6o1MiVXHdGx5KysnmeI7dLD6Vl0LoRrinyDf8NIxi262nNxHmg7qbAOtMRDO+j588sfrJw0H+A2UhspNZV3hPIxv5SPEyFekRNlycmlLGfivQoL9iLV7fiRn54f6H4BrA84IjzToXTPSeqoNSe+XIu3CCte0ycAfBcQ+MpCBDGQgAxn4Baizl2DMZ6rfd+qDBANg4bxZuPOm67ByxTKsLy3D5RR0x/043ynCHu2Bq6XUw4hSQCnnJqRsSvjUlSpRChUUn3WvZ602GFNQloIdMSFEKoKbmTOJmXlFYrUML5VXiqdwoAIdiQJhzZa5sJFkBLFIjDK6BBYd0iSkw3jugXtx3Iij8OG4Hwwdg0QFXn3iLhx7/Cn4cf56J9xTbI9FKokjRX4K3dGkrmJh+RN+xJiPMpbyLjcp9DG7m0RXv2jPOBUZuiWEp83YEaeE6oDx6B6vocAXY2Ek5VsF+lh6oDIep5pDJyuU6oT+yiL1yMDvCPTp1JbVJmyDq75cBBsqK9C1+y6YM3MOVmzYzG/sR7J2E77+9BP022cAKlKC/vivP8cpp5yMM04/n4ptCZtFAB+O+hBj3/sK5/7lFFx4xZVYW6b9ln7Mnvwdzj3neIxk+K9++IHNxoOS0kW49pqLcSrdTvvLX/Do08/b2o53Rr2MU046EWefdCaWrywlnkF89fEYvPri0zjr4svw7awFlv+MSd8gHirCjm3b2Pu0Ce+jdfNCtO/QEVNmLiQ2PirqOZg97TuccuKJOP3Mc/HjvMWmZL774ks45eSTcMPtd2FjFTVvTxTPPnw73U7G5edfilUlK0lpUTz26FNYMmcJUw/g2+++w2tvvm508u57YzDq/U8x8qSRePDhp+yAqOcffxBjx47BVZdcjTc+Hmf0Ax/ppXojPJFydOvWDW+9+5GRi+pk3vTvULmpHLvtugdiMbe64+EHbyIOp+COux9GdcyDTaWr8OUno/HcK6+xTk7BQ489YzP2WkHw4Vsv4mSW4fSLrsKqjeWW5neTvsTpp5/I73ISTj39bIyfOhMJ8oC7b78JJ59yCu68/SEqQnG7S37086Pw2IPP4MKrrkFVrWhbpE18jeNl4L8B2yrNUl5lpKCm76P+b4PwsZUaxEF2PbeCBmOFrwZYndK/VfFPGWubCpuB7R3EvjKQgQxkIAMZ+AU4Jddm2igjOOXUtD55IuLPQasu3XDbHXfghpuvR5NQLRbN+QlzFizEldddh3XrqVh4g7j7ytvx4QcfYFPNZlx82RU47PDhFFbvQiiwGWs2boYvK4QpYz7B3bfeiEuuuAIHDB6Ml159zUb0N5WuwaUXnoPDDxuO4485HqtLVlC4rcWDjzyKw4aPwGlUTMor1uIbKgaHH3gIhh95AsZOnI6sgAQbCVhabl6IY0ccgrGfv45SFkmlmDPjO6wpj+Pgg05FNh0qNm3E7TfegMOOOBYjTzwdS5YtQjxchcceeAD33Hk7Dh9+KE488TLUVoSRjGzG4888xLBH4KBhh2LC9EUmUI397B2MOOpIDN3/QPTfe298+umH2LBpPS48/wIceuShVNxPwIq1mxGvjeG2i6/E9TffgFP/cjqVpPVbBCyp078UrrYVzzLwPwT3iVJCk4ZC9GWyUBnxYf99+qAuyvAF254Cfctv37igEHvu1Q8RXwyr1pXhxyk//T/2vgNAiiL/+k3eBLssOeesIgoIgiIg5izm+Nc7c9bzvPPM5ynmnHPOYsAsooJIEpGcc9qcJ89871VPLwuG8+4+7wTq7dZ0d3XlrvrV71VVV+NsPu8eXXvg9jvGsnUF8Pa4j/DcEy/jCNblRYvn4Zlnn0BF2TrMnrccxx1/JvbfozNefO5h/LCxGG+98zGygj4cceSBWDh3JXq3aYMfvn4P7349Haedex569eiA+x9+xcxsj3/2Bbz01sfY65BDzM7B6VgxlvywEN369EZIAzqpNKZ+OQsDBu2MA/YfjGeffsPka82qJXjo0eew57A9sN+o3TD3+2mY9MVU1uXJbFvHIS87iMXz55JIP45ZsxYYuwJfDH+/8a/YGK7DuHGfYfWy1azPXsyYOQtfTPiUpVGHe+5+GlMmL8CJxx+Nt956GR99+AEG7jkY3bvsgn33HYX+vbpkypXyRhsN5DXFgQcdhdWzZ6OceRfe/WIydh08CLv2aM8w03h3wpfIzmmJs885EQvnTMOrr3wK7W9w001jsXR9HY48bBTeefVRfD75WyxZupqEv4zE+Vz4snPwzNNPIFyxFk+++B4G7rs/erXPQnllBRo3b4bHH38CdTVVOOfss7Fh9Qa8/sbriCRTuPWm+1BeWofDDzwA2cGAWZ2Q1DJ2M6Vt8d+Cme2lvG1IXh35+b9Hw3Q4RNpJr2SF7jVMs8X2BSsFLCwsLCx+AlIGXONAczCpDL0L+JPYtH4t7rrzbjxy772IJcPYZ+/BqKytxYqFq5DSGmZ6XbxoPsqKi/D++HdRWR3GG+PewcVXXol4ogbTqCyvL4+hurQGb748DheSbFx20Ul47sXnsWBTKV597VW0btsC79LPyL32wdOPPY4Fi37Ah++Px2NPPI2HH7uLfD+CF558HH889wy8/dYLGLDHLoiRLGgzJc0qe9I5GDawN6LRUkz5YQFTnsZXn3yMAXuORpu2HeGLp7B87lzsPmgQycC76Nm1Ox598gmkfNl4951PmE8/nmD4VTUVePHlN0i8K9CySS7GvfsaTjnzFDz87KtYUlyOd94bjwsuvgh/+dvf0LdXLwzYpRdeefoRtOvSiW7HYeje++Dxx14w5fL155+jcX4BHrhtLFo0KzRpcozF7xV6OmoJWkksaDWCBpjiSZ/ZzOuYg/bElIkTEGF9+mrKVOw2YHcU5OehNpFC2+ZNMXq/0VixYgWqa8vw/ew5pJgxNGrSFGOOPQkjR+2LM848FUuWfY+CZjkYus9e2Li+BDWVVVi+Yh2WsX5VVtbi4AP3xcEHj0G3bjthl55d8cX4VxGui2DV6rXwkGh//NlkVJcnkRsqwCl/OBdHM5wuzZpg3fJlmPj1TOy730iT8jWLZ2PFmjLse9AR2G+//RAuq8LGDRuwZMkcFNf6mJZzcNTRJ+PYo47A+Pc+R78B+9Hd/rj8orPRtVMLTJn0Pf5w1qXG7x/OOx6RaAkWLF2BwsKWyAplmfLJIWnNytYrHgk0LWyBk086me4Pxb6j98T6jcvRZ+cB6NiuJ4bvPQLdO7djSUq6JNnufKhIZKNb957Ys2tLTHznFZRXlGLB+kqMOvxw1NWSXEfrcNCoEejUuSfLdAkqK8qwYmkRIrXV2LnvzjjuxONw8BGHY6/B/TFzzlL07N4VA4fuYco/WVeHRXPnMM9rGKcfp405HgcfeiTad+5iZNu3U6dB3/tauWIVampK8OWkL1EdjWGnXQYYMj582FAE/awL0p69Th2w+O/BJaQ66tNwItYy/0s0jN8ly86ktDMr7cIdBLDY/mDJtIWFhYXFT4Cdvnm31+0mnGXIrvKY7amFN7yJSuwPWF1UBBS2wrR585CMJZAXyqlXGkKNchDwZWFAr/4I19TgssuvIEFYimCoEQIhH/xZKSTjHhx6wNHYqXMnDB7YB527tsO81Wvw3Zx5mDZjDi7785X47POPsWThEhQWtMGuu+yEP11xCT75dAIKClphyJCReOa5F/D3m2+neqx3LKmaS6ehfp6Mx9CiZWuM2Gck3n/vfZSUbWT8K0lu9kM0FqaJot+wvVBeVYXLL78MX3zxEarDMZTUpdC372446oij0axZC4weuQvWrF2MJi06IT+/Ja647DK8/tYbWLFhDarSPsS9uWjfvgOC2Y2R8OTCEynD0llfYuq0Gbj8sr/g808/xoolKxCujKB7j+4Yc8RRaFJYCI95GVul65StpdS/V/Dp6OHQaPs8vcuryyD/IrEUydqe8JauwOOPPYE1tSn0HzkcqXgUOYEQVq1cgftvuwnzFyzAmpUb4U1pV2qf+WSNP+hsxJfXtJB1qzGKNi7D4w/ci2+/mYLVa8oRSeYhlJWLaHUVrr32Fpx/9h9IuJuhcevWCIfrUF26AfMXLkJZXRTnnnsisvP16apctjltkiYkMGPmMnTZdTC6tG3K6ygWLZ2B977+En+5/gFcfeWNmPPdx/h+2gTzrnCS9diBH/5AFuLxOPPQKGPnoUhIm29B57GeGwRSaNRI+4L7zc77gWBmx20jN5L0kobf70GIZF9o1bopfIEYwHaZYPrTDF/QxnxGxiRDiCazkZWbixFD+2LJ/Jl48LHn0bx9N7Tp0gaxVBR5bDOff/gxXnjqYcyfvx7l1T5k+fPIXSh7slMIaQt0RNC0RQcEAnn4Yf4PeOyhW7GA5b9xbSntGiGYw+cy/3ucd94l+NuNT6LvLv3QvCDPfA95/boNxm3Hbp1w0vEnI61P2WU+5af1LuZzVGmP8061Em/xX0VDQvp7IaduOnR0zikvMgJjs93P4PeRBYv/AJZMW1hYWFj8GEYPMMwhA72zrDdGpagCNUk/WpEU3v/gffjHzTfjgOG749XnX0ZNtA6VKKcy7GgI5aW1qI170W+nnfDAA3ejf7euuPHSS7F+dQnSPm3/wwi0w3FcexxTN/f5kRsiwSAb9ge96NGrGw49+GCcf96FuPGmW9G2dQfccuttOO2EY/Hw7Xfj0y+/wR//cBmuv/oGLF2+DLffdgfTKKWGPzyJ+OKI+gqwz6DhyClfgSuvvhlNeu6J1m1aUdevRFZ2AO8/9xy+/HwiDjn0EPTu3okEnKRCM4++GCJxvV8Jk6Z8Kuozv/scd7/0Lg449HAM7NXaLH2NJiJYu3Ylrrz8Ktz6j7twwCGHoVX7Fgh6kujSvTcOPvQgXHTJBbj15svJUZKI6/057VAjMJ+bN68Rnd4SVs/6PSDF5yCyx+fEBxI3NUxv8bN+RWIkskAopz0OHtQD111+ETr22xt5hd0RqaoAamNYumQxyss34VLW+z0HDCePFCljvUyEEU86ZLImlmC9SGD5/GlYs2w+zrv4Ehx48AGorq1GbWU1mgZysM+ew9ClZ2+ccsrR8Gdno9tOw9CuW0v88YIzcd4FF+GEEw6HOGu8rBjJWJg1mEjV4pOv5mLfI08z1zVVm/DKi+9g9HGnYdTo/XHg/vvhuAN2xWtvvo90dgfEy9fiqy8m4bvvZ+ONdz9E//7dMGniM1i2bAleenM8FiwuQY/uzfDO20/SbhneHfcdSsrT6Ne1LZoU+PDxpx9i6eLlePH5t1FXF6EICaOmtox13Knv4XACUe1BoE97pcrx/cxJKCurYGlKFgTgTaZIaKtRU1ON3fcehtXFVbhp7BM4YcxRvMcyiteZndLff/8t9OnbHVdccSHat+iKVEUtkizL0nA5ktqvgLmN1CaRZrlO/e5byhKPKf/evXoiXBfF0k1V2K3/bujepqMp5wP2G4WCRo3QsX0rDNhtF1x8yUU4//zzMXjQEHjiEdTVFjEvESOjtAmb3sPW9+5NnbCw+A9Q38VabLOwZNrCwsLC4sf4iS2lHWLn/GqH0oWLV+Puex/BK6+8hG+++gp7DRiEnbp3RzRShfvuewDPPPIMvpr2LXKz/EYZ//LLL+EhWc5v2gI5eU0Rqw0DJBZ1qTgqI5WmQ4onAqiqqEGT7CwMHLArNhato1Jch+qaKoSjERSVbsC4995GJBpD06YtEaBSO/GLz7B21RoUFDRFYWFzkz6TSt4rqy3Hhqo6dGvVCS0DKTz75EsYfcRJvOlFXXWR2bisiHFU19QhFkmjeFM54lT4/cx+Rc0Gkp2oQkJtOGlmsasrixGtq0Q8kiBZIJEqr4EvHMHIATujf7/+2GdYf7RskQ8EW2PngaNQUkT34VpUVzP9jEMDBKXVFSZ8mYBmuLZapqiS/3HpW/xv4TwR/WpJstmtneedundB3767mAYxaOReOP7EIzFyxHAze9mjW2f0bd8Cew0fie477YYzz/g/zFk4E6MP3Jf+fdh1p54obOHMTLcpbIZenbpiwNADsOeo/XD5FZfilZfG44j9R6B7s2w0y2+FqbMWYN68+bjzlrsx+ZNpOPL0C9GjfRdc8oc/4swzT8e9tz+qiWf022s31sEmDDWN9Ytnoy6eQqfenUz7qimpQKu2XfDXa6/BkYcfisOPOAJXXfVXtO/cB63adcA5fzged91zO8aOvQOt27TDcaccg47dmuHKP12JKd98h149euKCKy5AUcUG/PnKKzH1+6W4+aZ70C6nEOefdyZm/jAT11xzLQ4/8lAMGTIMfn8Whu7ZH3mN9F1soGPHbmjfoTubXzbGnHIYxr3/Kj75iHJB37NK+JD252HQHkxLi1y6KcThx56Bs844Bd3aN2OJJ9B7174obNYUF1xwLuYtXIrzzrsQ2dkeDNmjO0KNm2Hn/gOQnxVk1r18Nt3Qu0tbHHXoGMRiWTjt9NPYxsuxB9tqq2Zt2X69mLVoASZ/8yVuvOEWFJG4X37V9ViwaAnL80yc+cczMP7DD9C8WSvsNngX+EPOyhGnJmi20arQFv8MTn9psX3DfmfawsLCwuJH2Kw0UqfViXamNooBFch0EsUbl+LlV17DylXFSHt86Lvrrjj15FMR9Hkw5euP8Mbbn6ATleYenbqjXadCVFGJffXV9xHzBnHW2Wdi127t8Mb4r7DH4KGoW7cCq4o2YN/99kOsqgifTZ6JnQYNQaemjfHM809gxowFJM0ejBw2HLsO7ovHHnwalXUR7H/w4Ri5Zx88+dTDWLyiBM1bdDazT1kh8zEueOJpvPvWODTr0x2Ddu6LlfOm4uvv1+LIY45AQSCKt8d9xniGoW1hHI8+9CzWrqtB104d0WuXvhgwZDdM+mo89th1DzRt3h4zZv6AinA59t1rMB5/4C7MX7IO3Xvvity2HTGsTze8cucNqMjKQ1ZuAZYtLsfZ552D4cN3xovPP4RpM+cxMUES7QNx5KH74Z1xr2HovvuhIL9AfB/Od7SZZpajPkakJerk2MwDy1wnVmn/H0MNQPWftco8jzhtNFftN/OpBvE6ICA3jcwctjeRhNev/Z5Juui9wauTBtFk2tkMjEjxgesb0SYO8z1zZwm562XJgm9w8dm34Zm3XkGLZll46fE38MXnn+HxVx7JuNBX1PWZKCJGn0HXZxpP3nE51qY7kwBfiEIlPRVhYoKMSWlLIJBSCkOmWSsFZjZ7CzRMiQvNpquFba6X8TTDMq+FbAXNEjO+GLPmpxfHB2My6WC8KkFN7tKZ+RZ8gDnx+c0WbypO93NUypZWxeizYsa92VFdacs4ELSrs09ll2A+GYc3S2MLCOmxNHAmPHX7ZZi1Igd3P/R3k2dtPLjXPmNw5mn7Og4yaJh7M7kuYaiVJJRH/+t3dS1+z1D9ZM0x8sKx2RqqWy5+xonF7xzud6YtmbawsLCw+Amk+CfKIIWRhKChcqCdso0yW08lDNSZJOJxBAJb2jt3pIluVrb1PVx9L7chtHFY0DB3zfvF4SEh8ehbvL8ETZE3IJtKs5Z7+j0BKr9p+ALOvSiV/ZBxx7AZhTdZw+TkGVrgp8ptCMUWcDTwlHY0T+r7s044ccYQaEAihLdfeRETX34B/3jmCQTzWuDyC25E5z59cenFx2dcNIAUcSnhTENKXxny6SNhCYavdzC98KWZPhUxnVoy/fuAnoVT+1PkUjxLk7CRISf0PjDrgplVpX3UzzrN2hHgA6QN3ciX3gamP1Y6fdotbkgdr5NR3gnRnb6fznouxs1wtEN0itd+hkW6TbdR1FWV46kHnsaE6TMRDPiR7SnE5VddiJ369zZhab5Uc+XmG7ZMh4/+zSL0VBzL5s+Av6AD2up9fsMGNVjDdu1juvXSNutW3KO4WPeM94j5hrvegTYvddCJNlXSN5312Td9b1munRcS6EpB8M+1EZRv1elgOghPjLbMhvyoTaVIuL1sA362q4RPrdWPgD4bp1dKvAxbgaTjpomoLM0YHm+lvBHG7SNJplumJcF8yo2X7SXpidJJAr5UjkmLaaVk4VqOnWS4wbhyx0CCbFsqd7a5lQtmYOzYF1ASLoe+m92j1x447+w/ok3LJqbJJZ0EsDw0MKfBDiWR+WSYpvxo79W3tQ3b500Liy3gSAxTmRoic6nWsBlqw7qxlVuL3z0smd4uoMb6K6DNMuqXbNrGamFh8WsgRdchAzINybSkiZR/KdpmcxVem11MeW4UTVp4RCjk0CjMVKLlPe13vtVMRThFpVQhy0lGXzbhSHH1GOWYBCMVYrh+KtK8kYHcUEN3lOOknwozlVnFJ2sToWbaSAJEcHjtITlPMi1ShqWw65M2cpsWjWYajHLMPx9JjFisdB8zi8g0xnWkSxEJ/Sm/UnsUlJlRVhp8CUTqqvHkHffh05nf0caDffY6GGefdyqCOVlMjROnhg1EIsiilFAGSxtTJlrdyh+m1SlppcdYKxf8VSJMQiz+R9CzUB3VXK5XA0n6jrnqP0moqTcidCSaCQ2I8Flp/6sUK4gGR9KsNEm2AZE+H+uBNrlX3Q7ofdu0yDItMqs+0qzoakZe1ikyXRLSoKkPeoM/Ga3BsmVrWCP8KCgoRKs2LTJpYvuiH9UeU+V55hdpZvr05/U4G4KlmG6nXjuz3qpSmWgRV53kiT4t5THDS7qp2ihCrSMvmQ8P7ysQkVQTBiPWN7DNmIEsFD5N2hNn2timUiTDzHBKTZR1PEnSqvT76V+DCwkzG+8jsXbiUJma1qt08L529jZjdgnmMRBjdPTH/GiwSSkW/Enm0hchlU6wjPMYmuQOy4sNXmGpPAKmgJQnPRj5pPEFUF5cjKKNpUgEAmjfvhMa5/J58FZK6VA+FT796kv2IuvakFHUWknSr2LQmXmGFhZbQLXEbRCZ0wYw7acelkxvq7BkersAG6s6t1+CUdpoTBt1GuuWjdjCwsLi5/ATWsCvRENfUuodOCrD5ivnvOG1c3SIgKMK/1T8ji8zq5e5+ilXPwXXnZMm50pnUod1FGTrhiv8cthOOl1sDtVRp1xs6ULXW9o09Gfx+4Oej1NHnCelZ7W5jjpwj1vXJVetFja7cXw3hBOm61ZDWc6Z0wq2dOuG0xBbxt/QxZZ+t8bmOAXHnxtz/c2tg2voaet7DeHe29qe0K2GwQi6dqnpll43l5drL7h5de66Ph24YW8Zvuv7J9y7HnTuHAycZyVsjt8J14nVwuL3D9XUhrX612DL9mHxY1gyvZ1gc8fwz+AI/H+9MVlYWFhY/HNsrVRbWWuxrePniOLP1e1/h1jadmJh8d+A29J+baveegDP4sdwybQddtjmocrujFs3NK79ZmNhYWFh8dtBqkhDY2GxLcPRGxrW5l86t3qGhcXvFw15wdZ84aeMbc//GuzM9HYCt1NT9df5LzUD162FhYWFhYWFxU/hxyvffl6zsKq3hcXvG2rNv6T/N2zDOrdt+p/DLvPejuA2EFX8hg1l64bgXOs9619qThYWFhYWFhY7PDxb6wquVtFwUWODnQGsamFh8TsF265Hs84N4bZnx9ZcmX2YHLeb71v8HFwy7evSZ+D1Ojn12IONhcW2BmdBhlPpdb75ajM22zsdn+3xLCwsLCwsLH4BW5DphlpFw3OrT1hY/P7BdspmqyYtnqwWvPk8wyPMRBuNvlggWEL9T/H86x+Yo52Z3qahbzjQqMKrEZhvv+jcOdTDbSDmcxaZz2JYWFhYWFhYWPwEHBXC+WSPOxwvVcLo1w2gT+IlqYf4qH/oM1qpFH+9jntXNTEXPwOrj1hY/PYw7VEnmfa4Rbsz7TrNtpr5foB4hfiE+Yb6LzReC7vMe7tAWt9o1LJtnbPC11d+CwsLCwsLC4v/HvStbZ/P7mtrYbHNIq3vzJNUpGh8AZ7b9vxLsGR6O4BGkVTfNfyb5EkknkBldQ0vPeTWW44mmSvjNnO0sLCwsLCwsPgpUFeQuvCjld6Z8Xsvz1PUQTQzLZ0jOzuL9h7U1kVJqOmA9mZWWrbSR7bSSQTnvoWFxW8NLxuy25ZT4gg8utfmnO3aw8bt40l+fmME2MB9fpFpi1+CJdPbAfT2c4Q/KfZRXj7F5RuKMWPmbDM6zFZgGogLT6bXSnu8+jHnFhYWFhYWFhY/grRrHWjS1BkyC7epVzh7fPt9HiSScSogScSTaXTu2gXNmrbA999/J29IpzRL7UM8HjdHQ6i3htFFrD5iYfGbg+3ZUGj9GzLNdsf2pyaoK68Gv9iWQwE/Bg3cDR1b5iMkb45vi5+BJdPbAczMNBuBGkWCxssGooqvrQMc6rwZtkFYWFhYWFhY/FpsrUe4kL2MFoBqEroyHsOsH+Zg3epNOP7Ig+CnnfQQma1fPJMuIr/u0cLC4r8Dt825ZmuorapNm2E0/gR5YbnDL8OS6e0C7KqSMT5FVncvu6+0ar42Ack0hgZwG4SOtnFYWFhYWFhY/BKcOWgdt9IaNItFLUMD+LF4BDV1Vbjwggvx8YefY8JnE9Fv112QTtEFjUebkWmg3yoeFhb/c7gk2j2qWercNE+eeLQiJUluYXiF6LVtuL8El0xrEMJimwUrujdIk9kkINNb6dcdYdra2GZhYWFhYWFh8cvQstAkDUkzr/QqmatDiEjr3cp0Om6Wen/2yWcY9+Y7KCstx5133o5oNGpItM+n1XIk1FbxsLD4XUBNUaYhJ3CPTjvlj0i0+3Ugi18FlZbFtgyze7dLnbes+KZxZIyFhYWFhYWFxa+H5qxodBAyR20+prnpaCyCNWvW4K6770M4rF2APXjn3Xfx3nvvGXcpM4NtYWGx7YCNW3srWXr4L8GWloWFhYWFhYWFxVZoMByfOdWstPZricVjqIuE8dKLL2PalOnGib4vXVVVhbFjx2Lt2rW89hpjYWFhsT3DSjkLCwsLCwsLC4sGcGenaDJ8WlRay761U3c0GsHMmd/hkYcfM3e82rcl43DGjBl44oknzLk+nSVjYWFhsb3CkmkLCwsLCwsLC4stoU1N65m0CLHeo/YgloigpLQYDzxwP4qLSuDxeGmcqWt3Jvree+81pNrZfKyejVtYWFhsd7Bk2sLCwsLCwsLC4megd5/1oasUkqkYIrEwPvjgQ3z60QRzVwTamXx2ZqFFnisqKnDTTTeZ70xbWFhYbM+wZNrCwsLCwsLCwmILiB9vJsnOBzdraquxZPESPPDAI4iEY2avIrOMO7OUu+E70u+//z5efPFFcz+VcvzrPJFIOH4sLCwstgNYMm1hYWFhYWFhYbEFzMJt/qRIpL0eH+qitSTTtXjmmeewaP4S+AM+s+xbrNvh0M7u3T6fz5BqEeg77rgDK1euNNfJZNKQaM1c69zCwsJie4Al0xYWFhYWFhYWFltAxFj0WOQ3Fo+ilkR60uRv8MILr5jvSCfiSZJkH104m5I5xNpZ6i2IQM+bNw8PPfSQWe7tvjuto9/vt7PTFhYW2wUsmbawsLCwsLCwsNgKmeXZJL21dTXYuHET7r7zPlRX1JA8676XxzS8HpJiTwqptDPb7M4+uxCZnjhxoiHXDe0bnltYWFhsq7Bk2sLCwsLCwsLCoh4ixMmUlmWnkEjGEY1FzDvQU6dOQyiUhUAgi64cMq0F4ZpkFjV2CbNIuExWVhZisRjuvvtulJeXm3tyY2FhYbG9wLPvmPPMOptPX3/QWFhYNMRPLcLaPJbMu2leZSwauv3J8eYtHDh+5d3FT/rJwPVKH/yVkWvnqiF+KQwLCwsLCwuLfw6HTCfYx6bg8abNxmPTp83A+nWbkJ3dCIlYErfecgvmzP0ePqc7Nl2zFnsLOTk5uOqqq9CnTx9EIhES8BAGDBiAdu3aGULtzkrb2elfA0fT0Ve+M8XMY0Pt56fL0CzRz7iu98Efx3X9CeGeZNwahzpNmVOFIntWg3o7XXu2UuAc365nIqPjua5MXTJncuWeNUQDvwYN7zob2JkBnMxZ/V0n4vpTYct7jq3jbHOYP3K7BRzXW6DeyjnZ0kWDK3OqHxebS8VYmx8Zd1Cp/q5zcC+FrZJg8fvC6GPON0dLpi1+FqoYrvhyoXbtNH/doQsjKR3h1tCtKyI2ywG5NVUtA517kKIDV7zKj9f14TrNXGZi4/04rbSUzEeLQMb/5ni2iHerMCwsLCwsLCx+HZzl2jom2Z1qOXcgc8fBYYcdhvfee4/2IsekShlyJX/NmzfHzJkz0b59e2MnyN7FjkuiXU3J1VYIFktK9iJZLEN9t9u193gSPMqPj/oODc8cXYlnyRhP/EjAb3QhL1UjvynjFOJ+vcueRjAdoTvqWv4Q3XngozefnOiENiYk3k+SJOs9eF/a34DrxRlunFpXgD4DCKRUH2JI6HkzPb409TAFo0dJozQYmpxiuOb5Ks0OfVVagBi8csQ4k4wrnfbCx/tKssekztHt0kqLLFMMn/kzG+B5o8Yf0iHjSoGqHExaFbY5YbiZmHwqR53oh2Uo2xTLycs/WSkZui2opMyV+a46YTzKKDznzF9vpQzHaO83xsllMhMzy0ltgGlP82GYYJJeJHw0tGZuWIYKJoqEV8MJIZYVS5Ll7ORNLgQ3MnrKtBNduXBsLH4PcMl0puZYWPw0jByiEV2W8KZIpq0zMmmuJAiNSwkG2ej4EzCdrGsE5yjy7OU9GSNyFZgToANzrjAVv3yJRMvQrQSusc/cpwBz08tLB250FhYWFhYWFr8aDuFlz+whCaHZ3LGmkEiQVNEITpe7pTop4qwNyxrCnZG2s9EZuLoKi8Psbi4dRgoMyaPzKTKduw4dZGyNG/oy7pK00Gp7H/2mUw79S9HCaGsi5lKX6M5nwqelTEYnS6dJYkX8ZGnIpOPXuDGQlkYdTafGs4/n7rQHY9B0NXUx+VO6zBlJvxtAvU5GbK4jJmUmOCZJMSKR1GsBsmCuGH9a6daRmRPxNiRZjunVCVlHBaz8qh7KhaC0mtw4MJbOtTunbdRHc+bcdmwFJ11OyHLt5EnIFFcGm+2VIycd8Xrf8Kg8RZDdsJwzxxd/mS+H1DNAWpl43ACNheNu83n9lcXvFG7NtrD4ESQAJSe9bPgeCjoPhb0nI6glClI0EhmOCIvzKmJsXHLriJBM8zeCiDaSnka4Z0ySgo9BylD+bJYWRgK7oolh1V8q9ADD8fOoOBRvlOmM0w0duFEaDwpQI6+ysLCwsLCwsPj34HauUvx/XZ/6a93tWJDaLcOycVkm4fdRr6F+I3g8JGLpGPUb6Ux+WsjwXF50X47qSZZ0KmdG2pOmRhYkkfX7ESIBDfJGHCEkfUHqWkn4kgyXcSZMNNLQAjwwFupKfq/fzNtKRfP6nVWDIsWaPQ2keU9xGzu6StGQeKcZVtoTo0nQODOvSk+Cup0h1LQ0ehv1ON6mUXzS3RQ3tUjqlZoE8dF9wB+E1xOkise8ekMk1jwGAnQutx7UmZlgZ2UEs2ZKkEyb4UVpRFwVomNvJo+VVqPA0pgZdIZl9Ee51G1Hi3VSYhzTlh5N2TthaT5bbpz96nlXmTB3vGZIQbPMPiVBVpk7W5BuU5geMAssRYUTY/4UR5D+aHiq7QPiTJ90aePP9WtC24wtbln87mDqo4XFL0ICwZDfjFBntfFSiPlIYP0UDj4zAqd5aQk6CoC0liXJUMrIOCKGxoGEkmx1NNJBwiVj0jQpSibHl+KlkZCTFKMThaLlMvLrjJWaAJyjEeAZK3U0Jv7N8VpYWFhYWFhY/O+R0U2kr2TOzfypUWKi5GAkXnGSON6KU8sS7TPcjNeGvPGCNJRkTBTY0YKSsRpUlaxBZclGlJdXoKKmztjrblIk1RMwi6mdtYUi64ozgHefexxjjj8TSzfWIBYNo6KqDBFNopg/Hk0aMzqbIAUtKUu9eKdl5jp3tDpnybTjVsu14dWSb2faRRMz8pNWWugSCCNaV8K0lqKmLoIob8eNR7mPo6qsAmVllYgY0q0l4XRABqo/Q29dFmvCEr1lWo1/Gh2ZshTDMdTY6JDMDXXCpAnByZspWbmXR52kA8yaJzPXrdlj5i4VMTl0gpYvlZszQLAZPv4ZrZWx+vkEs5BkWPKkeR0tO/fRPi1CraX7Ah2rbINavs8TN3ynwGW2RL2tEiBj8buB084sLH4OpvWy1fIoTmtmljNwbxnhSIEsMu2IUl3TsSHgEnLGpRzy17krAaYRP72T4xhKGwozBecKFIkqI67ciNiLmJFQc1/gjTSFsgzj0T1DxGUtYm0ElzM6amFhYWFhYWHxP4VRXlxNxwU1Hg38G+VF9zTbGoQ3SAJGK70t7BBWkjIejFuBek6Cp/rGt9frwfLvvsWeO+2Klm06oLCwEDv13g133/0simqjSGkKlPqblH6ZTHCEF2tmf4/3xk9AOODDk4/ei912G4QVq4t4T+nhQUlzDo43/Sgd/BOF1JJl16FuiSrrSgTRURKZV3Pb+GZYjk+PL4KH77ge3bp2xz6jx2BlcRWCDMrvieG7L95n+nuiW7fd8Nnkhcjx6F1uUVxnEEDpTjIMs1IRIRrpmtIpmVKNOBg4JNu8VmBmqVlOTI9S64ZhcmHIrXIoPdJopgbKhylr6qZy7/rTlVmDKQsZXkvflMbqWjm5ll9zO5N3zfRTh2Va9Dp4qq4MM7/5CvPXrDeOHN1XcD1tPlj8vmGqgYXFT8K0ZzZvCRoaZ4MICR2RWgkdbQAWpACQyHEFiDZa8DmG5854pBFxRkg4olZwhYUrDBWGRli1fMa8GV3vUiOQKW+CJs443WXkTniOK8Us4ax7SmPKxKmlRklD6OXOwsLCwsLCwuJ/B3EqR3dxKZujGQmGexqFJYnPP3sZt91yB+YsWUUNyXHtqDJ0m5l+lS+9X+x+aixVU4aiknIM2e9QXHrpZRjQsyP+fNnpuOEf9yEix3TmaFoKKSgvBo2DQTRpnI9YKondBg/CueefjcImjZyb0qEIkXjpZQYKJHPh0FVpbXLnaG4K3XGiM02yyDoTAA/Sz5w816F0w0rzybSZ30zFB59NNT6QKsMbjzmfUquoS2L1plLH3kzOZPHcoe+irppZ17W5byKgYVxa5ei4U0p4d/PacLpw3etXlnKjUnbsdaYPv8nWDG54cutd6tfHsqsPQz9Ml4j9ZhdOKgNMR0q7vcnCucVDDsMPmctkxUYcfeBRePK1T8zTMM9TRxOmjFtHnEuL3y8yj9fC4sdwGjbpM1u2Q18pGFKkrDK86QhEViLJCrZ5b0JLv523WmQkiCQKNKpaSYFUkkphI83aRAqr40mspFmeSGNN0oNNdFjKTqGWYblyxJU/zmy20kOSzfD9ybBZYp6i4NeSb41VOqOzFG5Mq5f2XrM5h5MHCwsLCwsLi/8fIIljf+5uTrY13M3FdLTvTP8LkO5jFB8vysqKcPFFf8Wf//onXHPdbaioDWd0IOo11IHS9btlU98RSTRI8VZE3yTDyVdchbvuugNvjHsdp+83HM8/+gTWra9COl6Cxx64CSNHjsDBR5+Cz6csMD6TaU1RJJHFoFI1lVhdUoIlG4tw/kl/xEvPv6FosGnldzj95BPw3oSvkY6tx53/uNyEc8LpZ2PyvOX078Orj9+D26+6HLf89c+44NxLcdEVN+DmB59jyCHE6qpxzWVX4P4nXwJTSdfUDOPV1OPi2HXAHui/ez98/MpTZrpmzdLVmDZ7KY4+ZF+0at0Sed4sJONhPHzHjdh/xN4YPXo/3PXo84bnrlmyAJdfdB4ee+4FHHvsGBxz/CmYOne5qZkLFkzBGSefzHSOwhEnnYaJPyxQiaFywwJcdd4ZGDlqJA465HgcfuplmL90JSLFy/HXi/+AESNH4qxLrsb8dWVMqB/3XXcpHr57LP7CfO2///549MVX8PY77+HgfQ/EOedfjcXrKqjvelCxZg7+cuFpplzOuvhvWLy2hLF5cPeNN+CxO27HNSyb/fY7AI+9+CrqIhW47OqbsLG2Cm88cgcuvfpG1ESihpIrX87323Uiw1OL3zUsmbb45/BoUbafJNoHj5eGUsoshDFDaOpUeVRN8vtQS7crapP4bn05Pl9ejBe+XYPb35uDPz89CRc89AXOum8CTrnjExzzj/E44vpxOP7v7+PMuz7HOQ98jYsf+wZ/e+l73PXpKrw9pxjTVpdiflE1imKa5Q4wClJ0T4hxMjIjaDQHzSPjN7JGI6gZhu/1aOfKGP3ofW4LCwsLCwuL/xwaVNdu3ol6Iufz+eqJc8Odut0ZU0uqfwqby6kesmJZRaNxREishDoS6TiLz5As6j1mIIN6mHQgzQGbz5GZ8iWd5XOIe4IoqotIQ0MwrzEOO2hP5FFnilZU45HbbsT1N9+Hyro6LPp+Nv7vj5dgxfJN8Odm07uHZNqPRd/NwAMPPYHKeBJVG9fgwYcfQyWf96yvJ+CVV15H0h/AP665AQ/e9xxqa+swjfYXXnQVFhZVYPn8Wbh17F146o23UFVThdqyCtx2w80oLS3GoiVLccd9jyNGPTJXGTNL2ROoDUfRpENXpnMk1s7+BnNXr8FLn3+HUk8OjjtiXwRJuAOaiNmwFp998iUqaiJYu3oZrrjgSnz11TykKkvxxP0P4+o/X4s5P3yLN15/Adf9425UR2sx89vJmD3ve4RrqvHVpxNx3U13Y1PpKjxw60147e0PEK6qwIfjP8RHX/2A4tIiXHrWaXhT9tXVeP+tN3D5X25HJBzBNx+Ow8VX/g1vjnsLU6dOxrlnnINLL7kCixfOxaMP3YnHH3kSsXgU5519Ad18ipq6MMbT/5V//RuqotX47P0PcOVVf8Wb77yP6dOn4LprrsOX33yHSuZF33KvKN2AsrIyZ1d2FY3qAdtR2kxk0eYnqorF7wuWTFv8LNR+zaYJKYpsklTzLUnaaQxT752QOxu7EtpNXluBp6ctwlXvLsZpT8zGYbdPxJjbJ+Di56fj1g+W4ekZFXhzQRTjFycwcbUH04qyMLuyEWYUB/H5ihjeWRTGi/MiuGdqGa54ZyGOeXAKRo6diOMfmIJLnvket328CG/9sAFzypOI+rPM7pQJduTqYPypOALaJIJMOk27lDoWMzudYPqdZekWFhYWFhYW/znEl4PBYD1xFrkWcda1a6frnyLYOzr0CnGmhMyvc0WjuQBDllNo3borrr/hWpxz9nn4218uRsu8bLP6zhm8oEOPXrPTKkHqOQzQKV46UHknk2Znbzf0qspKpPx+lJYV4ZMPJyK/STOccOIp2Gfo7lizcB4WLl3BsFLwUKFL8DkGfSFk5xagTevmOPmkg/HD999iyqyF+OSLHzBi3/3QuV1bvPjC22jRuh1OOOE0DOm/qyHai5atQiAriFY9e+DpzybgueefxFkn74eCujWY8sGb+GTCJDTvPQSHHbof9GKfybPy4acuF/fhqENHIdtTg8cfexzjv5iL/iMORafOrZCOliHuTaJt27Y49+LLcNKpp+Hw/fZDOlGHpUs2wieyzdD+7/yrMHfu9zjrnGMxY/4PqK1M4ciDjsJll56J444bg3677IrZixZjw8a1WLViFbr23RX/d/ppaNW+KU4983i0axLER59NR/c+/XDciSehW5eO+G7Kd1i3Zh0CrOudd9oD306Zgmcf/AcC3hAuufpa5nkehnXqgrLF32Lq3G/w0ZS56NZnV5xw7HH03xKTJ32AlWUVyM1qhp277YpJ02bgzVcfRQ2J+8Zq4NlH7kX3wnycf81tePbhe5CbHTLTP2ZOSM+Uz9FpO4Zib4aszDO3+L3AkmmLn4fknQbFJJi1uyIFt4HHiyrS2BnlCdz+xVKc9cjXOOeJKbjgyel44J1ZmLRoAzYlc1AdaoZqXwEiwSZIhJogGWqMdCgPkAnmAoEcnjcCsvI1hMrrII8UrlkhpBrnoZZu5lSE8doPy3HN67NwztPf4czHpuCcl6bjxbllWE+erGXoXi9FqUbA2ak4m5Cpo9Ei8yykU3oTxUodCwsLCwuL/xxSDLzmu8ianTY21BG2nn0Wwbb4CRh1ZGs2JFWc11JjzISADyefcgkefuRB7D24H0luGgE51yy065bnXs1QE2ahHhHjUXtrN0rGaJfCd5M+xr1PvIaWPXujWZum5tU4fSYqkfJg0NA98Mxz96J/v+4kszFE0gkkA154eS+Q9CKVSGHwiF3Rs1NjPPHY0/hg8kIcdNiRaN+8EWLVmqzIZUoC2Gf0KLzw0hPo270TKmtqkd+yNfKat0CE2tnAoX1w6F4DcM+tt+ORp17GyCOOQKdWTZhSpYN6G/OQ8AYRiwbQsXsHDN+7L8nqA5g5+XscderZCPh88MbqkMvj95O+wV+vux7rykoRpJ4YCPipnibMBIpKoXvPXvD5C9CqsCUC/saIxctw951j8eKrn8AfoE4Yp9bqCyArFEKfnXfGZxMn4+wLLkfXbj1x/hmHwVddgnQyhXJPFrzURY87fgwevO9qtGzZGNURoEXbXijMb4Yg096ybXv0GzQA3pAfndrkIYQw63+cd7Jpcpi2IJ/fKXj0oYfRvrAQkWo/Wrbqg8JGjdCEam92TgB1zFNVNMJyrkO8uhIRthdNBJnHnGlPhkhn2pV+tzYWvx9YMm3x81CrJjk1zdbvQ5KNf1M4gXfmbMQlj3+FM+/6EDe+NRdvz6rE3GIf6nI7wlfQCt6gNiVjh0BS66NQ8dCfgTpXCngtXOFdVj6emw5X59o8TIQ9QRMD4nH1KiTYFE4k26mClighOZ6+phbPTC7GZU9+jdNvfR+3vzsfU9fXoIbiVBuZxUSk2cEYQs0QPZnNMywsLCwsLCz+Uzjv6WpVWl1tnbGR4i/y7C7/FirKy3XDnG9NtC1UHi4pNhbOLDOtSKNom8UySxiVSUQ6RD3Mk2S5ykJkmwcRLS/1Gw/v+8zsJYlnMBvltWFceOwYtGjRBvvufzRW1/lxxVUXo0+X9rzeD+XFG/Dog/fjjjvvxv2PPo0AI62NJVBZUWr0sbpIBFVFpUjUhJHfeRfsNbQ/3nzsDmyqjGKf/Q4iISzAiScdjzWrF+Ohh+7D2DvvwmtvvwuP349wOIrasnJ4o/qYF9MXKsDhx+2HH+Yvx7LVJRi131Azi0wFjRnw02ShpjaGmooKBJj2I48+GrUV5WjWqhADd+uFBEl9RVUYcdaz4g2bMH3mHLzwzFMY98HHVBErWUb68FUQ2ne8olp10Yuq8iRqSyvptxJLVs7Hpx9/imcefgILFy1BvK4S4fJSni/GiX/4I1586RXceNON6N22BTp27s707YkF303Hg/c/iLvuvB3jx3+MvEAOauqSKC936nosFkdJRTFqwmE+rBSKyjahvKYOffvshtGjhuP7mZNw3/0P47bb5P9DNCbhrqqOsnydZfvhWBLFpeWIJqLwNi5ATkFj3HHd5Tj+pLPM58GkLZs1oHy2hlQbX3q+DmxL+n3C16XPwOt1cuqxBxsLix0VaqKiuZubrc71aQN1nKvJbd+bsxpj3/oBD3+8ENPWJ7GhNoSYv7Ezy+wnaU7rHQ+tBxeh1UIeXTMUEVoJexJcIyNccUBBZAZW9W1pIzT0PrY+cRCiZYjn2XQbYCfCkOjFdOA+XvtCqEv4sKoa+GrBOnw+ew1WUVAFsvxoUZiDbPpWHsx73UpPJt5fh0zafr0HCwsLCwuL7Rxu30iwT9cy7jKSoBYtW2G33XdHv/67Yudd+qH/7rvxuAuGDh2KkaNGoXHjxuxNTcdvYZBZ4acC2aJINcWQpJXKykfCrD1qqBVph1etDFT5yd7MTlO/yUx0ePgctHpQtom6asRqa9Chaxe06dgdw/Y/GPfcdx9G7dnPEO5Bg/ZEs3wfasMREtZ2aN6+Ew46cD/6jJPUNcWB+42ixlWLYFZjHLD/aOTnFaBlqzxU18ax/5hjcMghvM9ohwzrj6xgEtFk3Dz/jr16Y+iwofBHK9G+dXsMGzoceUHqap4kWrcoxLOvf4RWPfrjmqsuRDDA2mDGBKSfpVFZGUGbDp0xfPgQNG/WgkS4HKecdhKG9uuNcF0NapMh7L3PCAwfMQDNWzSGxhSG7TMUuw0cjiGD90DHTm1RUhPD8H33RY92LVBNUt2idXMceuAo7L5bX0Rqw2jVtDMOOOxo9OrVEaMGdcfkiZOxvCiNFkzbxx9+gAkzV2DIXsMwavRIpBLMP59Fi1Yt0WOn/hg+bDBKiovQg/V77yG7IlZXhXh2PtO0D9oUNCN5r0CHvv2w59BROGDvIYiFa+AJBNCqRSv03XlnDByyO6orqtCrTzcM3nsAEtR7o0kPRo0YiZ4dO6N16zZI+4IYPvoA7DGovxmkEpyhlpR5vg7qNWfzrB1XFv9rPP/6B+bo2XfMeeb5fPr6g8bCYvuFHjTFl4FXwtcQXdk4d/S5K40nSiy72/SvoPnouzJ8MHkOvpm3DpUpEt2cQpJlEV6SVAodpOKZ3bMVnjOuKr8GTg9ghKazRMlx40B29GeYcoB9TEY8yJ0EiFm7RGGiaOhOGzV4eWG+Ia3wDBOn/3gE3nAV2uX5ceDubXHiiD4Y0DZDqk34+mCWcQm/vJkz2Tvz4zwxvyYtGXuna7Kw+Hfh7C+g4xZQlf452Cr3q9CwCE2R/YTFlla2YC0s/i1sIa94waaktWV6r7MqmkJuyGv6Wc25qfcU5EV2gubyNBMpo71WNoeXaZM7XNNUAaj0qHGkzYeXGpSBiLReXPNTv6GWouKmfuaQTuk9LGP98N9oLaYs9aMAeNT+MNLHzHdUtoQ2atXybUfR2RLSjVwfxp35PkooQ/lTZqbU9ajnrC89+Y3euGVgcu+4pS/elttsbwQrv/8cQw+9CIedfgEevunSzE7erBPakZy6I/xObdFGW45O6oQSYwGI1NZD+TOv7/080gzPI13SQClQGt1rB6tmfYa9Bo9Gy932wu79++ObSVOwstSDzye8hoE9O2ZcbUZKeqfXiVc7jzub6ulTWPxtUAxOOf5UueijWZmSMY/LfWYMj6cNs5ipGcbIWjPvm/cbaODQ4neD0cecb46WTO9A0INWg1eTVNM270BrSbUsSDiTFBgx3tGlBMX362px18eL8Nn8UlRVVsGf15j2QUO6HYEnIa9QJQTVCeh9ZVcU/FZQfKbKEkxpfXw8T4ThqS5Fn6YenLZ/Pxw1tDM6ZlOQ0rl2SfRRiGkQwWxOlpHJ6irUfRhRZ3ov5tyEaWHxn8EZkJHZjPortwo3xJZOLX4GDYvOFNmPLGTlWloqbWHxb2MLOcX+PjPQXM2+UjtM3/fcm/h8+kIE8psiRnKYJIvKYmearC1HlxaNcOtVZ6OJ32/WmmmDUCe8TH+9QzZMFYC0MJYBCbJBfTnonjQvlXHmnkrblJnHrIw2p4R5RU4eM7PU5g4d6mU52UjPSVKXSfFPn2zypKjw0G2KwYq0mlfqFD91HROmvOvoSfBUJDSLrvQVFxJEPXY50gpCkmjZKxYP82GGVdJZxj+80icZJhOqZNV508hhWK88fjNufvRjPPzCm9ird3vWG6fuOF+LVsQiydIlqVsqFTxXKpTLQJzXukUGr3e6QwHFrXqkOqTX+ZRXnsqYDCgsneh+nCqdj3Hpq9AEw1WaI7WlePz2e3HP489gU1Ut2vfaHZdffR1OPHgYcqQX0rv23JFrU1MzOq5L8i0sGsKS6R0Q5kHryBONeKUp/HzsFCUyNCOd8jobOayrTeClSQvw3OcLsbKK4tJHsecj6fQF6cZZvr1ZiAsSuSLUspZ9w3v/v6FcuEZwhKphx0yTPoflj1YgK1qGIX3b48yDd8L+PVqgkZzGY8a5SaPXGTRwZsbVhUmse83MtYF7tLD4N5FiXVPLENxWYepcg2M9VN9+ZGnxk/hR26SFys61d0fybZlaWPxH2LzObLMkE9GLqsmxbT3//peYPnclmVEu+1BnXk6EJ1VbiXaFOTjvtCPROKCXtQTezawUUzhyq+a54w13uYLp5wSU7DPTHpq9Ns6cAtepLJwz3d/sX6cOFZdGpCeneU661UZfRr9REPzVfyaszasFMuGQ2GZoOmEot5mJNmSalmlNNtCDZs/1PPXnZRr1LEXe9QUVb5L0nfpV3Myq1iIVDyPqaWTeiQ7Re4IKaMpHrZNhBrwi49TLSPbT3iASTJfiTuqzpiSvgaTIOZ3QcYJkWBuuKc0mPYIcK+OZ9LkDDqaGpZJmsaP20QklpN1pMEAzy0wE62A8rAEH5jEQhN/HI+PR5mJ+M1nk5NOUv+KwsPgZWDK9I0JPWvKBwiGZllBRh+ZDjBZaaiLx+O2aatw7bhY+nrMKNYF8BAJZrCUUvBQ6Gs+U0bfvDH4kZBTBf0HyKAoKameEUrJWKZcAZKdhSDUFdDIKRGrQKlCDcw7ohXNG74SWQQlm+VGHLvcUuRoRZQime0o7BFtKgjPjbmHx74L1hz2+qUamPlFJqG8appaZs4a1rP62xS9A7dUt1J/Bj25vLm8LC4tfD7U2p/W47U5HvTaVxKbyMtQmEhRt2pHZQ53C0RP0reNQipoFTUFuY+RnZal3dmB0B4fIifjoSsRnh4KRT/oR2ZW+kimBehGle1oMTQt31tesmNOJ4JRhvaG1ilV3G0pHf1ozzLLJYlmrzDUMQpKuUV4+J335RI4d+iqjcJyF5j52XLJJ0p9Ir3liJgxNmjBMEWg6SNB9gHaKRfQzwDiTCeqJPsXJ+FJxEuYUw8lCPJVGlrzSJDR9o3en6UY01yxjV4zmn7VL+inLxmd2/GbAtI8rbUyXNkwz9Ul6noEGC5Q+Z2Ze0ACAUpSkfqdF1sGEckMjVVHlIt0vM8Qjp5opd/rqFIK8Z1ZRKFeGTDv1VSFYWGwNS6Z3UGjrfwkdyZIUhWqMgkJCUaL73W9X4b53Z2FWUQKeRs3Yy1HAsUM0S7gpwFRR0prJ9hmJ9D/im+oImGCmycynM33qSJIUemlPkPck/Chq9T61iHO8EnmRjdh/19a44rg9MLBprukolBnzTepMqMZOVxmJ+T/JmsV2A1ONtPmd6ZR1RWM6cEFH2TltStDRvWvxS1B5ZpZJuuW6WVUnMu14ixas+3JnYWHxr8BtRU7rUbtyZJoW4haXF5udptMiN76g+Q6yWd3lo1xLisKkSabzkOXXIm+3vTqkSeHKyGaHk3sm4ypLvZtMnWULMu3KLpUz7UXmjPtMX2LcyL1rHMiJC/cpBcyrd1r2rPd7RZn5dIxD+qMOaFxq+bcC1Wwt06Fno9lcuVPo5vvTUrCoczlbozEMRcC74uSKRzvtaDZbdwOpOqOHhREyemWQ+lmQ6YiZmWgf/Pp2F8NMe5kuv+LTUnLn/WMtJzck2BehHd0kRZqZPqNvAmGxcMYRZFocMi2tlXYk6rIXLdcUiyH/CodxZFLsrEDnuTi1yL1H72qbwR/nM2EBpiWW1LvRrL+mn1aKFEim/AX6tbDYGpZM75BIm028PBQe2lAhyusACSW5M+4fPxdPTZyPjTF9AzqfNYMCxUhTCitDPimOKcSMSNZGEBJEms42EqahlHElz28FEWUmjETZoyXdFOQSnuzTkfTqfe4A08f0aIZalkqjtn+MlWKXlj5cfcwQHNmn0OxIKWduap1OhgJU7+8YUd1QQbew+HegtiMFgNAAUH07cY+bybTg2lr8ElRiMhJOm9tvQ9SXo3vTFqyFxb8ByS6XVGzdiDyIx9n3Uk/wGbK8dct0oK97yKdIjTbTMnYNjOiSdIodD8q9ypZ6hhQRwRDmTH8hEq1y2aJoRL4F9RsOwXRvKzTRxoYeHE1GdjHH1hBz+pX6ZKglQ9I7znJjyLTOnckVkVHjx6PZX4WiqQvGKqfSB82zlAv6MQ63hOZs9LqznAWYL4+Xadfy71SAltQ8mZS4vthCt84icdaCjEKWpltTMrT2JOOYv3AVyuvC6Lv7rsjy+cz3to12JjJt9DWRaScUmfpl6W5FlCUDlkvzTWqTB+VLEzFB5ldxq54qcpaL9EuTZ2d+2oRnzmhv+nELi82wZHoHgHa8dncCdM41dpfguZaxULDx1qqaOO5+Zzae+noRqoPNgJB5u5hyhtUiJWlGAZIhr9DuizzXYm8zkUtsfkeaRgf3xm8GilGlh8JPuzv6mC4zrsl4U5qN5pXz6QgKRdn5RLAlbJn22iJ0Lkjj8iMH4uQ92iJfwUlG0rk6GGfTC3VT6t6drsnNz+YdFS0sfh1UtdSPN6w5OneN4Bzl0lnu5qnXACz+GSiF+OvMPejPUcplJB/kIlO+bmFbWFj8C1AjMkwk056c9mW6V16bPpL9o7nMDLabwevMILbTIuVGfgnqH3Jb3zjNUTY7msxTvmmkdDgFkgElmtG5aKSjZXZJ1RMQETQzzYbEiji60s4tS4IFvX7ZXDz3+vvY58gTMLBXZ5JGhRejexFpvyGhKZLbZCoOP8P30E4hOkuyFV7m+TJcfdbKfUQJPiOtBRTnNrHrkdE+HY9i/OsvYtbClahJpBEMNsIBhx+JPfr3JFFnqune4/eZsFKJFLzUx5AksdZMMENS3Qgwbq/0OfoX2dX70VppGDDVIoLTTjgLE75bhOnff41m2aHN+9p4NDNNip/WVmYi9c7gtGiyNxbHU48+i6bNm+Po4w5nnhi/qZckySm6NnVRLgMZHTbOYncC1oy7VgyoXGTjVx2X/uvTDXPTwqIeLpm2NWMHQT0ZpCAx7z3zcll5BDe9OAVPfrWYRLoV5QrppYRvKkZBqI/HU4BInLiza2bEjgLPkTkZ6CJjtrD/rcBI1OGYRJDWe/xIeAJIeCX8JExFSXhG4ck7CCQocBO19MO8NGqKFdUe3PzWVDw6cYn5bIc6BEpuE55y64yj09CK8tbJkzXW/KuGcOqT07mbUXEatSSRQKcN6ZhwFKiGHi1+FnrNRO/NOSUlhUhq5ZbGlPrmZmxhYfFvgQ3I7M7sDFIbdTEzeK6Wp1Vu6jXNRldkWdoFOp2uY5+sd3V5nY5n3BgvmR8Zl5RkwtwhYQokA5UQewgqZSK3KhePN4x4vARVFdXQymin/2C5k+mp75DKYsih5J30M0OaPdi4eA7+8ter8e2cRaZ0PSSYHuiddT+ijFJL8bUaIOAVAXXIrMY/NIFgBkCSIuzyx+drJiyUHj//vGZHdp+qA4m+pKxCSlNXfPOxe3DtTTfjtlvG4u83XINjjjodr06cxeBIvgMJE5bC8PrNntpOhLzWVUinjFth6hVmvULopT6nFZOyRyoMH4l3dl4B0+NseyZr9Znm86jIZfjy6MVdN/wNl15/vW4jwnuvPfMWJnwwkfdUclFyYWcdBIMzBDqmJe48OjExY9QhZag1IkLi7xQt4zAFYjwpdguLn8SOKsm2ezSclRYcwSMSTcFIwbC4OoY/vz4dz0xbhxoRaT+Fq76hlyQRJeE2SqnpFCVRTBAZaORy62rjxrOFw98IEuOiKIpLadHnEfR+jkwQSUOs/XThkGzNVjsjn+qs6KdRITbUUvC+PQuPTVhuOhjJUS0nyqJS4NenwhSFgqfR0iOz/KiBnTXW/FPD+qL3xfS1ziwqJSHWP31X00+lx6uBHVMfRf74x07evJogfxa/CIkeZ4UNC0ttUtMIVIrM8kEZs4mgGrWj5KfNMkALC4t/HWxgaj96v1WzlGZ02YHZvIqExyyJlfwydiRuIjbsUDXgpcbqESkys6lyoaP6brVJGQ0z6npHg+STysW5csqF5ZEpJg91mli8COeefyq69+yN+x96hcUkecbypk6nlXcqTUcNc8vVOWb70ihsnI9kwPl2c9m6VZj4yUf46NvpKAlHDZFcs2QePvv4A3z9/Tw+gTg2Fa3DhJmzUMH7kq3zZk7B4iVzqU+JYALLFi3Bl5O/xox5c0lSaSVGa5Z/x1ktkiT9PpxyyFHswxKY9vE4bFj5LSZPWmASmIrHMHPGN5g4aTKWrCty8uxNYdO6pfjkswmYMnU6qmrC0Hv38XAd5kydiMlffoGFC5Yp+SYyn2bQmRBJ9mUrVuL7GXPMMvJYrBazZn2FtevXY92yxXj7tZfx4bhx+GTWbJQnErj+pmvxxzNPY8k49W3tyjn4avIkfDN1Bkoqa+H1eVFVXoyFP7BsKoowc/q3mDblW1TEqAeyoLTQ23nbXENGel71D8zC4kcwzdFi+8OPibQjbiUQltalceMrM/DWjLVIFrQGQjnmpt6F0YZePir50u21gHpLYb0Z6jg3L/HmPRPHlm5+C2jptpYuOf264lYVdkZPnc3HHKM9JpPekCHURhzqpWiNtEr5DjVBUSIbt701DY9PWoGwOnyNmvK2n+TbI7euURG4RlFZY82vNg6t87BNOZu40FLthP9SQjVr4LQsnbPeSXmx+CdQmWq2JXPUjIZ2zNHOMipMvfBn1umZkmfh6sgCt7Cw+BfBtmMYW6YtGThtyat2pVlSGvPKGEIUdyESPc1falBLso7yLEW5piXLdJ+RhvK91XEHQ704+omBhMy9jcWr8e67X6CIRPfll9/GJhJOn/StFLUZ9SE8NSqX0KAI/VoKzkBCWUFsWr8a553+B5x+1lU48+wr8MPMbzB32kc48egTcM7F1+Dsc6/A0oWzMenzD3DAAWOwcMVahh/BFWefjptvvYPh+/Dpm69j5MgR2GfY3th7yBA89NAjqIkp3Xp2WmOVQCiYhZUrl+H+e+/Fy2+9hZyCDhgypC8i1cX480XnYsDAoRix1zAcffjR+OqH5ShatQRnn3oa/nDOJfjDWReTHE9Bdcl6/PnyP2H3wSMwbJ+RGDFyFJ5/8iXliKKdOh3Zc0GWF7ffdh+OOfYsRMjlN65biVNOPAlPvfIq7r7nIUyavxyLZ8/Gofsdie8XrcDN196K+265i+URwEdvvYn9DzgMw4fthaGDB+KcP1yI5RtLsXbFYow55EgcfdTxGDBoCPbYcwjue+Jl82S0pF4ru511UDtgPbX4l6AWYbEdw52hNobX62LAbe/MwevTVyOd3YoO1PFp5FmuNdMr4aHtKUguM7skOkJfmqoLV7DoyHBNHBLiW7v7jWE6E/0oXo0+8qjlTkb2MW1SBERYSGrSep9au0LKmTr4rCbYQAXg1re/xStzK1BF64gniEjSixqSn8pkElU8VrHzqqZxrjNG59ZY8wumxhzTqCbRqyNJjmi2wdTFTD2k6NW8tKuspjSApbpr8c/BYtJkl5RGM3Pmi9LU0YSdc2/cUTjVzs0omCuvLCwsfj3UbiSf1IbEKngtUsymJVHlZR+booxLxCnJTBPzaPyQRrN6fkO45dYMfMtooMuQbBmFmQl3B4NTHPo1ygiNW8aEypG3mhe2xvDh/REM5uHgg0ejRW42y5wMkoLPlDXdOGWuEKS3KQzpeF4kSTxFAletWIJ3P/sMBxxxAl544j7s0bs3vvlsPKbMmYMzzr4Uj97zd7Rt1Zw8NYl0VmOENSDpTSI/5EFOXh5WlRbhz5dehh6de+KJJ5/FqBF74bobb8bCtRsYi1YgBODxpZCTG8R3c2fjoksuwd2PPoULrr4Kx47qhwnjX8XTT72Ey/58DR577AGsWbEUDzz8JmbPmospX32Dw44+Bvc/+RB22XknfPTyY7jn4cdx1d/vxlsk5D27dMUN19yAsuIS8ulsBLXxWDqGUMCPpD8HMepp5jU+Vq6UP4T/O+csDO/XE313HYpXXnoKu3XtgHQkYl5XrK3aiMuuvwOpRu3w2rhxuPfvV+PdN54mCf8Qebl5WL+xiP11Lt545TkM3rUnxr3xCYrq1MGwXE1dZbFoYsXC4hdgNyDbjiEiLaPt/iURKihqb3h/CZ56byrivjzEgk2o3IfYt0lgSAHV0h2NNkrZJ5GWtE6H6YtCn0Klfnm3K8VNzSGRVs8qIc9rzbL9eBn4/1+YeDJJMCeZ3lpL0zenQQ50T51VBB59/J95SusdINNvaYfLOgrcSnRskoeTR++JziEfoqUlKI6EESYZStKYIsiUo4XFrwcVG9adQCCAvJwg8oI+NM3LQvtWjdG2aQDN8rLR2OmnVVvZ7NjG5EGj8Ba/DKN/SlZVsgCLEI8Vsa1GeM4y9+ayzJvB62/O+41pVJ6SBRYWFv8qNvd66l/dK7Un9p61tSgvL8G6detQXV3FdhdCwB9EIplAk/wC7NSvH73Rj+lEHZ8GDS53xJbp5F0UWK/R6c1hKiSyNDf0k6R8q0J1ZRnKykMoaNMGfvYfOak66je878lGnDqbWUmojbWMQiMaDSz++AXsMeZ83PDaeFx44FA8esu1eP3TyUgEWuLa667H4F6Ncevfr8Xk75agSbOOuOfOK/HNt9NwymUPY+LXH2HPLo1x0uBeyB0wCieccy5O3HkAuu06CIP2HY7iorUoDqdx3dhbsUfndoyRRDZajlNGjkCicWv89d57cOW5JyISbE2i+gbeue9q3PyPRzHyiJPRoW0eFi1Zht32PBR/OedoPP3ALXj9symIF7TDrddeja8euxkPvT8bP6yZh0Lm466b78RtY+/GN7Mm4B93Potp30zDD9NfxaWX34I3P/gey5Z+injJbOy914E48PwbcNMFf8TpB4/EUk9nTHr/SYaQwP4dRqJPv044794/YPCI83Den66ju2OA6Gq0KuyGAy68FTeeuS+GDhmNi+5+En865RBcde4YvDM3iLfHPYNeTYOI81H4DZGmfmz65t9Wt7XY9mB3894OoAdnHh5hmrgu9G4TxZw2qHCWVmnW2Gs+U/D0rDW46rmZqIh4kBXMRjQdRErLm40/EWKRZl1QaOjdJxO4SKdmfF2CSmzROYpMKzKXyLqjpL8dtiDThInfxCwt24HpYAw5Ybr0fk8qQHcB2jNtEo4pCUcNILAzikfQPCcb/Tu0R9OADz7aJdIJlg/9+thpMRwVq+a51AVqgN3EZfKsMWblt0GCLCwI8yoE65CflSfAtuWjkhlgp9wkL4ROrQvRo30++nVrhsKMLuXsq6qBGxFx1SlVdNmpwrlLwp2a5nyeRFe/bVv778EZsDNGB9oov3pnTeWRysgU8x1S7eKaWoBY+WTEi79HrHIjkpFa4x6hAPx5rZDdZGdkFe5OvXMnBiZizTDo14wrZopUjdoMvPFCMs4sGZdgcaKysNjhoebm/koWuSrAhg0bSKTL8MPs2Zg48Ut8O/VbrF27Fol4AgVNmmCnPn0wauRIHH/8CWjdrgP9Mgz6NYdMIAo1E9wOBac0pUnoU1fSv1yBo4kMCicj83nfqyXzznq/GO9kJ0i+pYh4s6jP+YyYcl7Jc/xL15v/0UsYNOZC3PjaOxjTtzXWLpmFyroAjjjlLzjy8INw/SVHo7p2LebO3YQzzrse9917Nbp0aoFDDj8Lf7jwUvRumY17br0eo8+6EH/6299wyoDdkNO8A4464Rj4/T407doTQ0bug/bUk7zsf5Ixkum9RyPduidefPtlfPXOvRhxxCW468VP0LdRJU4+5ngcccYF6NuzM3yhLPQfsh865MWwbvUsbCypxkkX3IKTzjgNB7X34gSS4jP/dAP6dGqKRx982rz3PfmrN3HFxbfh22nzMGv2C7j6T3/G3Q+8hatv/CtqN87Bk088i3NuewI3n/9/OHHkHvh0aTUuv+HPOOGgfXDJ3uehWZd8jH1jLIbueRj8oeY4//QjsHrBNNz+8IsY++w7OGq3Rhi69zG46N5n8OcTh+OvZx2H9xfk4s33X0T3fFJoPhvVUe3C464is7BoCJdM+7r0GXi9Tk499mBjYbHtQELZEcxs4uqkTO9kPncvkcxzLXJk4/d68OXaGlz74gysqfHDk9UYCQrjtNnqny5FpE1IEhSusJAIlxHozu1Ffwrmnkg0jxnB/pti66SYeJ34DYFRGkyaMjCdle6pkDJ51X1TSOzOAiGEIzGEvX7kN22GPG0UJaKcRXpD7d1PDTzIMvCrA+O5CDZPzYilNvSQndkpkuVsjTWu4c/mwRjWn5SXVNqTg5pEECs21WDx2kqs2ljGdkglpTCHdYyKE5VR1VXBVGEpVjqyTqs1qsrq0rnK1OOM+20SzILaZdoM2rExsa2Kz5oVobytfCrPceZfY2BeTw1QMw3VK59DePWLCFR9hbzICuQmNiI3vQZZyWVIhn9AuGwWQKXR+MlqxSLKY1HqObhQ2SlsqaAumeZdvX/tiAsLix0ezkA12x/lko9ySkR45cpVNKvxwgsv4d77H8AXX3yJTZuKEQ5HEY3GUVlZhSVLl+HjTz/DlKlT0aJZc/Ts1Uuhsa054Qnuai+XXO8oMGqIybLy30DYSOcwhuWc1ow17TMySnqc+cyV3Ht9xk4+NXWq8kulE5SNKaxftghPvfkRDjrxJDSLleK8U/4Pb0/4Fk07dsONV56HVTM+wiWX/hmfT52HXv1G46KLz0SvLs2xeMYMvPzaS1i5tgK5zVugabtOOOmoI9C3Ryu8/OpLeOnVN/DBBx9gOfurw445Gs1DAaaAaUvUYdyLryOa3QSHHn80OrfNwpQJ32DOokpcct4Z8MRLcd/9D+ODjz7Ch+PfR9uOw1CYU4XLSX7f+WQGyXkvXHjJOdhn6B6oLdqI+x66j/GMR6h1d9z76N3YuWtnfPz6h1hfXIPjzxuDdvleTP30A7z85ltIenMorn3YddgojBjQj/6X4a03x2HKnO+x/9GnYup7ExBolI3jTz8NPdpkY8JbL+HJl17DpOnzcf5frsFFfzwVVZsW4oVX3sHQAw7DkJ164NP338KK4jhOOuEoFGT5zKSKXltwdkW3nYLFj/H86x+Yo52Z3qbhdE1GCXRBgeqQac2w8pK3VoYTuOyxyXhvzjokG7WksqoRzwyT3CHgUhC3nJyj+I7IitnpW+8N0fTt2B47FebBm4ggGfQgFo+Y3c+DLE9p+FK8k9L5GabmtDRD6M6aWVg0RDJTL/ysV6o5gj7lpk98aIY0HQ8jKx1GI28EA3q1wahB3dAiW0v2NCOruuUOZvFKChPPVGWdULeu09soHAHGA8m0XsHQu5TMoFlZw6x5kaCi6OTfhxqkaz5FZNnjqC79FrmBCuTQr9lY1pQKy0Sz/DRxniZjOYgFeyHU6yRkNT8WSLRzojPT2w70fVWVpFQlfcXAOFBQ23ixWlj8/4BLeN3XxUpLy7Bq1UrcdtttePXVV8095zUyB8ad5B7bj16TEvLz8/H6669j9OjR5joe127JzussOxqRNjBCSD8aOJXAypSfZp2NXUYOCrRT7yGh5NOrQPSc9uptYckr+tbzoSKjPTc86RiitaVYsbEcuW26oq3Ph5XLl6IiHkN+q7bo2qo54lWVWLp6JaKUdW3bdkKLpnoVJo4qPtf1m8rQrGULxBNxIz/btG5hZmSL1q5CeVUdZXAA2Y0L0Kx1K2Qrfq/IdBQb1lCv9OWiVbs2CHoqUFxchaKKJHp26wh/uhYrVugb1JThqQBaN2uDgnwPViyfj8qwD/lt26F9y+YML4V4TTXWrNuAGNPmb9YcHZoXIsC6UryxFNWxBFp0aYZGLLfiFetRHk2iBdNRWV2NZE4jtJPOFq7AqpWr4WvcFM1btUP50nXwh3xo3rEFfJ4YipjOktokQv4g2nXshEDAg0h4A9avL0Je865o2SiAkqJ1KI8E0aZtG2T52Suk4yp5pt1r+mzbL1hsDbvMe7tARtnO7F6rg9P1EYYkAhFKgFs+Woy7X5uORF4+YhR6UugbuNwBIHXZlYI60rAT0mc71JenYjEEKVhT7ERyfV4M6toBTXOCSCbCoLVEqXGv0WB1atK5BR2cJe47Vmla/Do4M54OKXbINOsY256WjmnWWisbfLFaksEakuoYenduiQOG9UDn/KAZCBMJNyM+VE7dGuyScudqO4DJDhVEkWJ3UNCTUnPTiVG2zeADlUpPfA4iC+5Esvh1ZIditKO/jAgUUiwkhaBPnphGGk8j6guiulEvFPS4Gv5GB/FuSGqbUZD0KotovEOnfUZeOgmi3+2keC0s/hOIHIsUa1Y6HA5jzZo1eO655zB27NjMniJOG03pKyB045Ju14/sZfr06YPx48ejU6dO9eEKlkyLNGcUN8o9R6cTmc6Ui5kc0TlloBF26kMy/QH9mP1qCOfVIIbkdZaOa0LFG2e42icsA93RZcMS1+esFJ6zaNzY0GRckMiScTrnDe2ZDCVPklNx1j9DbUbH9Pr0RRReJvjc/WbGInPfRYOgnBynEdDAi9mYczOUW1+CZeR3Bhaiem857Sdhd9PqQGGkWDZaOehC+XLecWY4ySjrovw0KAx6imsAwqtViFoFID+qz04Y+ra3+hdNtJBG8yaNyYuFxZZwyfSWtdJi24M6pYxAVVPXmToqvQusz+9MXRvBsxNWoya7BeL+PApOCQtJsx0Hpt8yeW6Qb5aNrrQbqdcXMBtN6PNYtfEElm3ahAibhs+XRTJNgZx05vrTXnZsGg7muVH8aei7YagWFg3g1Dm1S4cEO8apL17EEh5EPdlIhpogHGiM71aU4dXPFmBpMQm2qhfraIqk0LRpGqcr3xyGE872ACqCmVcx1FgdJU1tTDlnyZnM1iC1cRLSxTOR6yEZ1t49MQ1W8D69mvFE6Uo+hpHgSTxEyyyE0jEEaxegdsWnSCfW0IHeO2QMRnE1MfNJ6FcXjEizQ47AsLDY4SFdwl3eHYlEMHfuXLz88sv1ZNklz+5Ms67dGWkdjS5Cv/Pnz8ddd91l7GXnmh0SjrChyci8euhaQ/eUabR2CKuonGQU4TBXI/cdX9JLVMYiheonJCsDNFF4tfO3QMUmna6jO+c6TM8SnXEeJV4VlyRhjM8ipbBSEaS1maOItBGs/E/H6Y5UnMQynWCcCT07ExzBOBWAVvbRv14fjPJeMsV6Q/+6JzKboD4apZ1xan4YBv3EjI3SQd0qoZlunsWZwmTCmYn3KS76h7P5mvya6qXs8JhIxswKL78i0k3d11F6LsNAKpYh0uxvWSYRhqRvVDNC2jD36l/pxgRGGw0AxFSe2mCD9/SKVlrp0OpFC4tfgGmjFtsqHCHhjJhJ+cxIOMlcrw8llA+Pj5+J1WUUjlkFSJoROEcM73hQvt3q7pSTUaFVZhS26rSSms0ioV5XUY11ZVXszKiUU/A646wZQp1Rwh2o09tRy9Pi14HKgPnNgB21RuvVSav+eAMhtssAFZwsJNhGF26owntfLURRmO2ZbqQgZVr5FpBKtT3UPCmM9RkxheS0RbU73ZROY3QhVCC2aRL58lqjYJkCMco8Txzd3bjV9+RTfip/ASpIPCrMRik/EuVzkYzM57UUI21EmJkFycTpnpq4LSwstoCIcUFBARYtWoQVK1Y4sonEo+Hss0uiBd13l3+7pHnq1KlIJDRj6DR497jjokH+efqz8se5UX8qF2YvCB21uom80e0PtOopoRU3XuouGT/mHp+BNlb1pWMIaNaW9wyhJukU8Q7oay6UuVqK7TGvAdK/PuNI8pkiYU2y3xLZTnqpA2m5HiNPSdaqh+Jj1zLoFJ+nj4FoRleP1hDSJCm2Ji54rX5PcahamNQy7gD9eVJR6qspEm7WKVNvlLAw3cTNZEeSsjqlV4DoxehiSqdItrkj9+4EURxxRpDQzD3DYo7pR3LeJJZ5VK7M8APd0FZ5p1sv05VMxE391bXeBpedA21UywhFzhWFhcXPQO3RYpuFyJwRqTyVAIpL7JhTqeDvf7cGH89eC0+jAt6jpV5EtCAoKFkepjQ0+5dkmWmJEQWmBHGUwnlVUQmqwzEKZQpcP0UwhbyEsCSqxLRUfkGdhFXALX4amZpi6ojTOXsy7TSlpWc816h3gnXR4w8i5csGsguxcJ0I9VxUU/HM6KMZ34IsdCW2KbMtQ20okw+naTnG5FEKUqbMaNKJMsTCi9gWq5GUIkXNKJVMsPwk6ULwJv3mnWd5l8KXDCSQDJJU+6jAxT1UpIrgiSxl0JKZUrAUfgb0ZOLgr7MTwubStrDY0eGS3lgshoqKCnMuuPbuLLPIs8zW9i7kf9OmTeZcbiyZdmX5Zqi4XBudm+KrL8JMeWbcOEZ9CNksiasGHaUOikRKjhkRZzoQEUHZJhD0sk9hn6PNzMQPNbiofkgrg2Tc97HdfWEYuFl14KNjrWrUzLNWj+vRmXRmnqFW6pll0ZpB1kyuJiZop9WRTv+nVDAeM8ur5dQmaKZD6fKyD2T8ekdZwWkgQF+ZUbp51OdMPWbXmjT8jEP51ArBNPOifGk5twadzUouxcSAfQxbxNyUg5YtKT3Kg+6TrJti0RQ13aoP9vi1aSjjkZXKl869WoXIvtoUqjH0Y2HxM1CVsthGwaZOIcT2bhq5Gj6FlEYfKQlW1cTw8lcLUKolj6SBGvmjg4yxMJDUFFhepuNX2aiH8WehrC6CTRXVVMaDZjMODVps2fk7fsWNHBXewmJrqL6oA9+8dM/MENBG3b/XzAbEEZASok5duoE3C4lQAWYsLsE3CzaZzaUNWMVUy5xWTEvVXWkj23TdU+Y0m0WjUzevgrQdtjlNEBilLlXLtkijaxrlXE3VDGpRUfKITPOG2qMpHrmhMdoR4gwnTPFYzXOFxfty5xrjiYVvQrWwsGgId8bZXcotqL/UbLRLmEWidXSXdrtuGpJmucnOzjbnspN/C8ERREZc8ZjSjK6O1OUMJMs0+095L3qY5n0ZFxJfqWQcqUQKWnOToaHOj8+DuCfEfoUXdBgngTQfLKBgdYhsxISv95U18Kh7mrXVUYt+RGzTCfpNsg+jcZ4l9UnJSz4+7WdhWAQP0j29iMEvwk4r2Ul2q8/TdcrsAeLUGaXFJEmDnV4SZhq91mNWIYn0ppRmvfvthKNYFacns9xak9dG72IYCdarBAl1Iu0zum/AMGWCnjR/5K4eFLHXVrIelqWX5acvbWgQwtRFOk5qUsXUXXmUm5g8Mb2s97K2sPgFZGqdxbYICRqjMDpnFCyULEYYAOPnrsOUpRVAbj6tpLSHqVCKbJvbOxiMhHZODVQIP2UyoPBMeYJYX1aO6mSCnZFmpaWoszMxPUym3I2iLtPAr4XFjyAiLULtjNKrvuiTT5op8Gvwi0qGWYLHxmkUI3824sHGmPTDWmyoSfyodpnrhtV5G0Z9NhrkR/kzecycmFv+EOLexiwxtsG4Bz5qe853odn+0lR6fFKE6FZikPqWnxqhP+EnyaZlII6Ej0pUsNAJl8joV44HQ6QziquFhUU9XCKs5dwi040ba/dnx1527rlLnF1S7RJqQXaCiHSTJk3MPZFuN+wdD5myqS8inTjL5DXDa4pFxNToa1pcLX2DlkbVoD2ZJF2x4HkpO7JSEUVRwkS0GqUl67C+qBhFJaUoqak1uks6pa9IkHCSoGrjRT4EC1POfwAA//RJREFUSlJ5juLFZx7E8Wecg2VFZfUbrppl15SNJl6t5CGh9jNtfr3LLHmrpeKKn0knx2YaGBZJqidFYiyyr4Rp7IWO6JN+HTvNfEtQ19WUo7R4HYqLi7CO8RrnzMOc76Zi//1PwmdfzlL2TMloQFWyXQOn5jU7Fognrk3uPGajMCO5aW1WJvE6kYozHrrlnaRHG6xpqXoNyjduRF1thOEywZll3B6mR32zoHJVyWqcwkM/6hfizI9m5B0928Li52HJ9DYMtW/zACWJeCHxCArLVXUJvDtlHao92ZSMAcpOCjAKGJ8ROxJPFluiQZmI7ZjRVj/KauuwrrwCCbOjJRVzdXS6Vy/mWe7GWFj8GM4ot1O31EkbMm3qjnPPGGOjcXFWObZjGb27H/OEUFyTwrR5a8wurOrMjZtMSKblGyXACW/bhPLxU+nPlJt7S+3OW4BAfj9Eks2o9FAh1NSJiLIUNrPqRrMILGG9lqH3/gyRphvej9KE0QrI68kgM4qRohCkpWXkoqwlT91oLSx2ZLiEWKTZnZ0eOHAgmjdvbu5pttQl1VvPMotAy173Xb8HHniguXaxNeneceHoEZpVTatMJZzSWk0TNCRZvE8UUDqJSLR2nZagMjt4GwHopxuWtd+HpdMnY1DfvmjXsiVaNm+GwYOH4fUPJiGmWVeSYp/C1DPIDHCITK9YvhAfTZqOktqoYoEvVcvg45STfkSZNNFKs8qZLFM9jl/kOjOpoLTqNTmTSOqaSAbh1RpxryNT04YJk/gqrSKlZiY4gucevR+dOndHixYt0a51G1x07iXYsHE9Sqpr8MknE1FcUmrS4mdReCnn9XpUClmmp0xrDbeiY1406SH4VQ+NbpaEj3Eqj6pZmpXWMEPp2gUY1Ks3Hrn3BfPutiH7Is8+7ZUTYL6YJ7pVl2pmv1XGKqt00OlqaGxNtfgluC3KYhuEHp6RK5kOSSOQEnzfLqvAtMVF8IQaSZpQLlDQaESQAkRjbzsajIz9WRiR65wKPDXLRX1+xAM+rC4rQVhlzI7Cm/KxvCWaFSBLkgLeEdkWFj+GNi7RDLRbv/QJkqQUCtYaM+LPu04NcmatdYWEPtsk1cqPupQfc1eVoyjqhsCw0jH6SPK+3g/7xYq9jcApByOZnGZFJHid2HxN9uvxNEN269GI+bsgXk+idZOG7owIFDF2G7t2xfHGjUysJAHPazWSul5P3tCmM3o2jjMHKnm1ayc1FhYWaiMZUpIhvTL7778/Tj75ZHPftUuYvR0cVdIl2GZZcgOCPWrUKFx66aWZK7Y4upffHQ8sM/O3NSTHVG6SYSxDrw8fvv8a/n7TjZg5bwkJIKW/KU6Vc9qQO10mqY+YYjTlzzKvLUdZcSUOGXMcrr/uKuSQlF904bVYur7Y+NTWYuppDAxzBAL+ABo1akau7hBTr089UojUlWKWTjXLCz/laZCOzeerSJq9QSRIOoOUsQFnbTb/eU+EmqReM77Kj5MqIM64tFmkVmABNSguWgl/XgEu+dOVuOCMk/HoY/fiieeeQCzYCAU5zUmU5c4EwWTqfWz1EYo3wLBjTIJ0NA+yeN/kySQhTWvqaKZzkBMf86D1Xz7k5jfClX/7C/Yeugf1YdVRpcrR5JRHk1J1DIiYLHq0fwnJtL7KpaC1A/rm2mxh8WOonlhso5DuaBRwSRxCD7OIkvWDb1ciYkYHJdy0rEeCiEq8SKJxuYPBVbAJlZkzK0iBaozOdUeiktc6mmteUZKWR8IorqykJz/Llwq37tE4QYoKyU/Gg4VFBqpX+i6o+ca00XaklMr4HELtEmsal2CrHWupd0BN1+dDjG43VSexbH2F7rK6aXdqLbFLGoqugbNtu+YxV8yju+DQgPn3UHXRt6BTamzKoDH5COYPRuN2wxFLNaJ8Y8vzS/nkPemELDM5S3mT9Efj0xJFIJzMQ1bBXshrexAdtKEbKVqKw4UkqOZbMgHIWFhYGLLrziq7ZFm44oorMHz4cHMuwuzOQAsuARdcQq1vS998883IyckxYbr3FKbr1sIRPj6xNwqz4g1r8KdLL8M1116Ha2++DUV1ehfZKSvpHkb2s+zMTtQ8T4iE88wbCyO/URDHnXU2rrv+FgwfPBQ1dVH2J+x7EpW498a/YvjQITjo6KPx8bfT6KcR4wtR7PqRp2ecqsUzDz+CkUMHY/jo/fHix1+Ypd9Fq2fgvLOOx9A9h2C/A4/Bix9OYXr8KFvzA66+8CIccOARuPimu1CeiiHFNDz2j1sxim4POvwovDv5e5Nmfb7LyNlkHYl4Hdp07YobbroZl1xwkXnPu7JSy73TJO96JSeFWKIEt17+J+y351DsPXJ/3Pn02yavKxZOw4WXnY8nHn0cx+x/KI46/o+YuWgl+wEPXnrobtx+3SUYe+vV2HvvvXDd2HtQybrmSedi/sI1WFlZg1S4FNdfdjLue/ROnH7aGRg56jC8/sFU0ydEw+tw201XYc+he2LUvgdh//2OwrgPvjSEXfctLH4OmyWkxTYIhwBKqEpJFNlbXp7A1wvXIe7XuyAUPVLAzTIsCV4tE6LQNXKbSmVmqY7ZiIIKuk9LX8xNiSwdG4DS0McwfBmhrarjSWkHXXO3HtJ/zYSRSZvcOWGazSloNts5bo2IIplAWqRflw0JSANjHMu4cMI37sy7kxmi6yHZ8GqjCsfuX4cSQWVcZcHw4j4/NlZUI6ahYC8Vf1PWipN5kiLgsGoLi59FfQ1xKrxO6uumS+tUr1KsU3KRTkZZvRPwh7JRXhvH6k0VZqNBwxrZ7kyV59n2UPO0ukN50bzw5vyIYCuPjpwwF2Z72ZYItTsIgdaHo87bBXVa9qciEShWNNmg996SJNK1qSBq022Ryh2J3E4nwZPTi/6zaAKUhYxThagI2X7NXghMwfZRohYW/3/gEuOGhFftpk2bNnj22Wdx0kknmfegRbhlRJB13z0Ko0ePNt+l3mOPPYydwtLRJdJy2xCuv+0XKsufkjMZXUX518ggdY1o3HEXj9RQtknA8cI8D2dWX6qYBgzFgTUIK4qd1bgRwuEETj7kKOTz2bz76Ue4/ua/oEerfNx507W49eGn6d+HFfMX4cIL/oLFS+chlJdFuwRCyQjefeYJXHHd7ahjwJXFxbjivL/gy6lfYcWqhZj3/SKTrvnzp+Pav43F2qIS3H391Xj+6aew0657MQ1e1NVtwD1334qb73vQpHPl0qW48JzLMWvBCmfil/6VVb17P/+bKShsXIDeuw9A23ZdcDDJexO/BzES8mDQi41FS/HNtxPMAGnxhg248S+3YdI30xCP1eKBB5/CX2+6BctXLca7rz6BW2+5jTI/jeXzZuOaG+/Fky++jXXLl+Gmq/6K98ZPZvn58NSTT+LrGQtYjGm8+cJr+MuVN2PWd9Mx7duJ+Ot1Y7Fy/TK8/eIzuOu+Z+nGixnTZ+KTT79GXSShOXELi19EpgVbbIuQIprgE9Tnm6QQChNmlGJ9NBuJkJp/hEYfwNe7mMYhhYQIKM9FptVJGmUS8FN595kRPHoRCc8sgzFHWVIw+hmZX52fCKtH7xAHGC7906XzwwpFIWzCkAZswhF51iJKfXBBnxlQuIqHaTL9qOLQbBEVXSNo44bUay49w8qNEwci5bqQUZ5EvGWv/Aedc38d/UXM5kNalu2EnwmHkHdDiNUhNTD0lDEE02islC5vFspqY6iIxJH0a2My5ctRxj2G3FA53xy8hYWBIcesHzI6N1es19q3wGfqjgN17Lqno5Z+J6lxGDu2G1OvfEGsK4qjVBPS2jiG9VEzqQpDrcYNZ9uE6LJm2SmTJAuMqFDutcAwaO4677HILaE9IAIDEOp6GfJ6nIlkzu6oTTZBJNIIqWQ+TQ7CcS+VqlxEArvA3+b/0HinP8NbsC/DymXZsZwZnJ+N25S1ylfxZozeV7RN2WJHhEtiRW5dMuza6dhwFlnXHTt2xAsvvIDnnnsOxx9/PPr06WPcCO3bt8dRRx2Fe++9F+PHj8fgwYPrw5NxCbUIuHsuKF7ZudfbKyThTUnWC2/pEX7KHsk+p3ybt+yIm8fehksuvQS3XHsV2uVlO/0B/ch3kOWmxyF9xqyu087TFKCROIVoIBujRh+CIXvvxaB92HtwT3gixXj52efRuEUbHHrkkRiy+zAsmbkAyxaTIOdQ5wpEEAuX4Y3nnoU/KxcHHnEURu5zAEqXL8Hs6bMwaOgIXHLeFRhz+OHov/suKC7biGVrizCg/2B4c/wI127AUcOHIC9ahnFvv4a8glY48MgjsMceg7Fh7lwsXbzGiHdH2FIbjKfRqEUrHHvC8bjsij/h5bfHYcQ+ByJdU0a5XINENIoObXrgrD9djEOOPBT77D0MdcU1WLqIpDyUA29ua5x65bWYuXAuzj5kMIqXL0Z5NAZvMIUuXXrhlQ8nYtLn7yDHE8b6pRtI9FNokhtAbpC6YsqPOPuLvQ/9A2b+8D3uvOUvWLF+NTaVbULZhiIUNOmAY489Hj17dsJehxyNYw8fZdKd0Q4tLH4Stn5sw5AKLpg+jqac0mravOWIxkRaMzPPhnxSgJEAammpNmzQB+/hI8km6XTsfYj7Aoh7QxTk2eS/NCmRcSOpaRLGxP16V4cUUmH66pAKRJH0KXwJcs0IkxbQTUp2+lYgCbtIvpfCK40Q4wkxHM1Ai2AoaR4EknFkxWp5rM3wbqZBHYtmqxUGjxJ+ZmdeLQkVY1aUpvPRpxM0KODY69uDyrPci76bnR/NrozqhX491JmZzziYT4F4EYsmUFsXRSJBe0YuBUAbgyTNxhge8z6PhcXWcAZtTGX9FXDrqKNoub68Xh/rXgS1Yb0rTah+mzpnLvSzDUN51TtualNsbyTORi7wWu1Xbc/IMLdAzL1siog+CLY+Dfm9rkdW1+vgbXcWEi3GIN70WKD5ucjqdC0Kd74e2d1OoaLYhx6zKDsoexiWwk9Qpumb8VLrUpIbHslLGsUsy229WC0s/kW4BFayRXCvt16Kbfq+BtdjxowxM8/vvPMOPvnkE3z00Ud477338Prrr+Oiiy5CwGze6fhzw3KN4kgkEvUEXnZaMi57N/4dAypPp0xYEsZGrwQde9wJuPuuuzFg136GiDoyfzN0KTWlfkEhJWlYg/6+EM77858wbtzzJJFR3HHr/aiqCiOYG6L+luRz8GPo3nvguVcfx+6774FINcm0J8Cy16sxYeo22lciGz17dcXTLz2Oww46CA/e8TBuffAJZAX8aKR3quk2wrgOP/sSPP/aq9i0qQhjjj4NP8yYjWAwRDXP0Z2GDB6IZ198AkMG7WyWpju6ZJp+Y2jXsy8eePIJ3HrrzdhjwM68WWsy5Pd5EfT78MXECfj72HsRYf/nZ72gEohgIMU6k0Iopwk6dehKPwE0bdoI2YxPVSYWi6Bl2w40LRAMpUmeqe/qXfBUHN4k+1AWoukD0gG079gNfuqOLZvlmT2F9C3tnl07Y83KVbjkkstRl0ji0ivOAvk36+dWhW9hsRUsC9iGoY/di1tqFleydM6aSqzYVEH54s5ZuYRan9eRoJSSqlFQIU6ZptlidlwUIiLAhmQbmUHBbjozSmlJHllSy0z5pexS+U0GaaPl43EKMDc8utc/w1CUmlnSTpO+pJc6MpVYEmszs6bl3KbaKT06SyCQDpuj2bUx6b5Tmkk7Q/HSv3bpVVfjzIor7fSsuJU005swj/qIfyrAzoWdhhGaslc39K9CeVf4PDAIkeayykoKYKr4GeLMouR9ZwTfwuI3AxXQcCSMRExboKjKuXVOFVBm24ZWtshIyUqZ9urkiq2Y0kPtXSSbeffV0Lac9yjfEKYpJFEejFD7MQj2OgHBnU9EaNczkL3TOcjqcCJ8jQYz8CZ0p31wqxgOFTVvDZWpMoZbo/UkZmWMKUUvqTXjNu/0bftFamHxL8Htw1wSK9NwGXZNTQ3q6uqMCYfDiEajJEMR1NbWGrt4PI5u3bqZTca0QVm/fv2MP7lx/TQ0sVjM3BdxFtl2Z7QbkuodESp35d0xTnkkNNjAe1uXCDUqo5vInTbi0gy09L2kL4jS6jKS243Iym6JM087Ae8+/xjmzF2O0866EJUb1+H+u+/CTf+4GU888bzZeyId8aOyqIzkM4STzjobqbpaPHrffSS5t+OO+x5A6aZNKN9YhmkzvsZd996HKdO+Q21VKVWxOO77+614+fkXUFJSRv0oicZNO+C4E09F0aaVuOfee/CPf9yCBx58DJHaOvNetNmJnHpgJQlyRVERyjaVmPzEzCuAfqYnibqaYtPflZcyzm+/w0MPP4GPP/uEjjYgGWf9iSYQLitHivVIKKmsQ0VVlXm3OxpLoqykFLFwGgnqbaXRGCLROqQDQZSwPkbCtZTzfpSXlyFWXmr8V5RXIlZZikRdGAsWLcHwvfbECy8+i5tvH4s9h+2W+ZrG1k/AwmJL+Lr0GXi9Tk499mBjYbEtgQLVEEkJVS/e/X4p3pqxFrFQPm3YQZGUigz70zEe3OXMSSqRUmBFUCkgRHINa6TCKsVVCq2X7r0irJoV1sgyia2RJRm/Kaq5sk764Y9rpjsj1Ul66ck5N7PSScat3YlJ5am5KjoRYEPiFZeXpJkEWEvV4x5thMFOPB2h4KLYZfo89OujEelOGpKuTzdEzXJZLVVXcGZJuMqA4RkyLcKu7SK0DN0TZdyMx5Buuf7ncFyxU1MHr3VVtJCO7Y1H0appAbIosVNJpov3pYNoxNJOTFv8/4FT+7R/gZnVNnO2/I1Xo3/XpmjZOMfcN1XZHdQxv9swjPjSwBdNZqd8rwbLQGUtsYFceC3itUuo6CygWYRUZCkSkSWI1S1BMrqC12t5LKGpoX0VErWltNuIVC3v1S1FOrqe/tbxfDmVxkVIJ1dQXlRTrmn2RTPWeu0lSRkkZZQyUeW6zReqhcWvh0teRd5EbGVEeNevX2/eia6oqMDChQuxYsUKbNiwAevWrcOaNWuwceNGc7527VqsXLnS2MnN6tWr600RCZPuu34U5iaSs8LCQoRI3kQWBaXBJfAumd8R0ZBQS8HQRpTSzgx0z1zJsKw0YaAzOpXaJWhgI+4JYe9RI9CxdQt07NCWBLIOPXcehCPHHIvWhVlms7K27Tuga/feGD60P/yUfU2atsJew/fCrgOHoFvrjojGa9GqfWt07tgVI0YOxyiaQFYIjRrl4bAjjkLv3XbHvnsPRVYqge/nzkOTZoX469+uYRj7oN9uu6Bp02aaw0G79u0ZT3fsM3wYmjTOzYjWFGrrkmjVtjP2HrYnsrOoQzL9ksBaVenxhTB69F4YNnQI60kL+INB7H/Iwei16yDst/eeaN2qDeqSXowYMQSdWhciHK5Eh669MWjInuwHatG8bTsM22sYsj0k3STtw0aNRo8OrVFZWYm9Ru2LXl1ao6q2GsP23gd9e3dGLB5DiPk6aNSemDVjFqbPXoEOdDN56mS8PG4Keu/cE+2aNLbdgsVP4vnXPzBHz75jzjPN8NPXHzQWFtsQzJMTkUyjhqLosldm4vGPFgKF7XlPnREJJclkIF1rlMWUvs8qIioCKM8kzOZzA2K58TCDkrigG0NKJd30nT0RU7qmW3hqHH8p7cqpsGjFn7S+KaiZHSbFLMNWmGLbnhgVV5FykWG5YQeQyKZdkmkR+aVCa3YnFtluTD+MI8V0+JkO+jck2VvLe8xLmkSCpNhLCe2jn4SWgKtDMfmRAswwfJqBZ7rMcnLaJ2uduEiuf/1yW4bKMM1IpDEkMyTPOSTTu3XriFb52cxD2HzXUB1ASoMSSp4Kw8LiPwBVJ/Mb0I6orFQJ1mUf63tW3Qacc/hOGNCpleOQbsRB1Yp/fa3+nWLzi4AOPOXUqL5DrPhLxKrmkQxXIhapRioZoxzzQZ9MSWtTRU+AzVObiTltzwx+MSh9C9XPcx3TKbZ9rXLxUw6mKAMpj5KBXPhC+QynBUI5fRFqNxIIdUOS8keyI00Z6HwqxcJix4FInCASJ+JbWlqKefPm4csvvzRkWsRZM9J+7RuiRke4fgT5c2eVZXRPpuGybde9ji1atDDfqx4xYgSOPvpoQ9obutkRybSIsMq3HioLliU1J1OmKhFnxaBsdGV2liHSSCa0VJs9iPHv07pBYy8tib7M708hzb7GI72QkB9Nfkiu/hi6u6W94t76KUkD0wdafVu5FUTiNYnu0VyvdDRCOVGOtIu3BpG95tNbgmw10PITadEthqP4UwzLr8kepkSuXd8phaXQNTGj66QGJjLlIB3Tm+2cxsLwBpUWL6I1GzGo/wDUpfIwfMQwLFi8EN98uwJPvfk8/u9Q9hMWFj+B0cecb46WTG/jSCeS8FD7m1sRxZmPfYNpa+ooUUhMjZjTUusEQqlqsyt10pBp44uGokikWTPIFGTNcxNo5qMiKhJOoRwh8d1URZIeD5p3cByCrU9E0R+JrSeeZ6JIi2D7vOLoDNLxq1lvvbeczJBsI8u9WqbKDiFOv/SoGel0NAJEwghmBRGnktsoP40moRhqS8OoiWbRLpthaIkmw0hR+KUbm5lxDyJUihWmImXgCdrxVDw+RYJuZsD1LcJ0VMlhbiVQM4L0V8CQaRWROiYFEI8hOxlFz1ZN0b11M/h5rlFUORFJV8hUA/hrYfHvQ2qIBqek0GirsrhXA0pJZNVuwHmGTLfMuGQ9p1JlFNfM9bYLNdBMLjxlSFZNQHjVS0iWfsVWW2qmK5hN0wwDNDrKi2lzFDdqp7LKNEKjrGlGxLwGovehdd/vlKvcxWhtpAbliDfeHOm84Qh1OQ6+FntRUjalG+crpQrOwmJHQ0lJCRYsWGDefdbmYppV/i3RqFEjHH744bjzzjsNwRaZllzbEeEORqgMGg4mZLQcR/YZKeaSadrSfTIzuOGlA00upLx+UkxpWVoZSPukhKgmLOib7vXl5WRKq3EClKle3qdcpNDTCkK/JjQYY1Ku9B4x5ajfJfAKQ4HwnqPqMZ0prTLUa4bUNBmeXhz089pJAQOlfmnmaEwSTQZI3iWXU0yvh0elTWEpfOqFPFB75GnSDIZ6SKbjepeb/sxgqoJI8Io6Z4zhmMkipdkTUG6ZP/WfvM9OIM30a+dyRUsuraIy/al5b1vxKn0erciUe+q5yTDeeuUVjL3jYSxbuRwFrVvhzIuvxrmnjkHTHG2KaWHxY7hkenOLtdj2IAGREaobyiuxZGM5+bMz4mYgwSOz+SRzyh+zWRcFStyHAIXSGUfvhreu3ReTb9gXs68fjXF/HoXdCgPwh8spgCR8qGamqGjGvdAkswSSJxFBMKGRQRL4pJZmataZwixZjVCihkcJW6bPMFMnnRpJpBin3wR6ts7CkXu2RMcCivHqCpx/cDd8+ddRGJGfh+zqOJPK+JLZCMS8FKRxhhU2HU1Ss+KSrhKMmtmmlq0l7N5U0Lyj7U0qvbTX0vJ/+T1IR+k2HbrSzXi0IYc+TVReXcMwNdKuICXIHdeODwuL3wisi1vXsO1F4dRGOw6iSEe/Rdnyx5Eu/RSNU+XITniRHfcgK+FDKOl8hk+ujQ/68ySd/fS1kMU1Uji1aZtmqlVE1LmoIFKSJKja0b8WyufRTS5NlqcY3toPUb3qcaRqZ1EJCxvl04S/ncOdARR0LiNl3j1PZDaG2pagdLvfRXbzIWPxy3DLqbq6GqtWrcKnn36Kf/zjH/VE2gza/QZGUJzaFfyss84ys+Gy31GfmbvMfetZ+R/Lo8z9zA25d/xSGpoVe6KJagdalUeYHznO7LehCRStChThNboZ5SQPGkQ0zhi8NuPSVIz0PGcvC93V++30x2gka30iszqRSxJXo2rpkgGIBDMiWogQO8GKfKeN/qe0aRJHr/zxlMHr01xpUMdTFhi/wvFSeJvyoJTXn17/0WpKZ8TUhMD7TJePcTFy8+q46o8SYvwybEJdjHl7R9dMsy60KtJ0PcaN7OjfH8QxJ5+O6dOno7ikBPPnzcNV55zsEGml08LiF7Blq7XYtiBBkFm6Uh5JojrGFi+C7BJICkHRV7OLtx61ZAYFl5ZeGyLqkZDIpqLqQStqkXoP+OmPvsMVz3+Nf7z5PVbUlCMLJVRqK+CNxJEfqUSzaB1ya6mYRqXsrkbT+AZkVxYjS5/fisUQiGxE48Ra5MY2ICdSgcaxMBrVldK9duuOUFmtgi9WjGB4I/bfuREeOnMQBrfNQqN4HaZ/NQMPvPQJ1ldWIR1kymOVCMYqGG8Z8mtLEYzUwe9VB1CK3CjjqV2HnOr1yGFY/lg58+MsH/dSMHulCKYpZLVkqV5h/zWgwKfzei88SbPstOw2xs4gpnyyPN1BDAuL/99Qv22GajK9veqf25dv7tMdV9s8KJDSmh1IbUT16onwVH+PXNRRh6OSlNKrHSoDzapQjlG0mbE5tsWUT7MjLJetmqCuNTuRonZIDm78mGZqxJ8zE+JIRZYdZZ7fWwNUzUF4zXggvsrIx+2hWP8ZXALlnrvHhvYu4dkW4KZZpKJh+relPPwvoXLSO87Lly/H/fffn7H9beuA+3xktBv4m2++WW/vPkMLlodMfXFkhJmOGeFn7tPIiSu+tHxbqwzNSkPJTN2he6cnSRhiawhvJgyJSdHeRP1XYIw1wfuGidLC6IwixIT5UWyE9E26U0+lcJQ6E4YB45FbRW9mjEWkHSIrHm98Gj3VCUHLsU3QJjTF7bhRaDqamxn91lVzTeoz8ela4Zgz5lH1SKlUGpwl8ioBGYYvJ2aQQPsGaQJGFtTtAiw3vw9ZlCUmVAUg4yTMwuInYTcg29bB9i/x9MWicnwwawMQynPsMzBLcPSeoYSkx9nQSEtjzDvEep8k5UF2Oor9+jVHp+Z5eOqVifho9hpMX1+L3OaFuO2ifdC9TWNsWF6Ea/5vAAb16oRly6tx5hG9cMUJ/XDI3t3Ro1U7rFy0FnEK8D8cviuuOmE3HDyiJ2pqvGiZ48ct5+yG2po4Nm6sxjnHDsLRo7uiaciLU0d1R/PsIHbv0QKBxjmIkowPGdgZ3y6vRW2sDqcdvguuPLY3ThzVC0N364hNaytQGy7HeSftghMGdMUpe/fCmft1R7fWzakErEZpkkKSCrLZmdcITC3vlnj/V+BKTAlWlZHEqeySCFAityxohDy/38zA6y9JOwlvurSw+A/h1CMNfWmlRVJtlnUsEK/GwJ7N0bbAadtOXVOd3B5qntpqLVLRRahe8Tqy4/O1fSCbG9uuiFEwRlKsdsYcsylqyaCjevEik3WjJDnFwQN/2Cb1PXi5NbqilHOGkaL2lUoHkNQyQ16rjPXNaS/lViJRg1DhrpSfPZ1wZbZDSLlsSGJ0LQLqzui6ZNR911VutgU0zJego7ts1uKX4ZaR3ot+5ZVX8M0335jr/0bZNYwjkUjg0EMPRVaWs6TWPrsMXJXEhSmWBmWz9Wk6QenI9kx9yKzd4f/m14IYmGGWsqQ+SA+aFZZdkrJQ8lObuprZW94UnTQb1SpkLb1W+LQz8ZiRR0E6kgJy7jiude0mXFf8kyqmeERYM2EY+SN9jU7TEvAmDRk/PFf6MqHTjc42x6VBUxOumz4Xuufc4Z/CdO7qyjglnJyqL3EmmjTEasLWZJTSwrCdfoa2JkH8MYVlrCws6uFuQKaaabENQypQmO183aZyPk0traEwSFIwSACYpTMSgJklLRImCFDJzOapiGYtj5WIB8Ko8HmQT6+vXXsC1j55Du45aRjSq8tRXZHA8cM7447zBmH/Pm2xhqR19MgmOG9kWwRLNyASCePkEe1x9J7tsd+wZjh//y4ooNDJCYYwasTO6NrSh306FqJLjg+F8TD6t22EQZ0KkZWoNrtMConaGlSWlKNX20Ic1LcLCkNpHL9nB9w4ugPa++LwhKswskdz/HVMH/TIWoferQI4Ybfm6J6XRItsP87aqwMO3qUd+5BqlgHzLMXZHWE1LwoZafjr8SOBqY7FhziVs0g0bmamjewlHEptYfFbQmJ6++zFnYXaaURrV8MfW4NsvUOi9dyhCFKBOiT8astUqtIhKjVUetjY9A6fn0zZlwhSvyP1NlPWLB/zikfA2Pn0pQEGo1dTkAoZhUkKklebIkpqskg1ECb5GApGEEguQyK2wSnq7RhSqN3l21JkXSNFseHmR9saEdUgQEPU58viV6N169ZYtGiROd+6PH8rNHxGkyZNMu9sC5ZI/wxYLKbEVDyuMcqIqJ9DEB16SFnH9iy9T0VsNuTykk56fYhRJmrjVOcjLCnKQcpDHjU/q08SivUmJSdM8LxHcq0wtFOMQhbxdeAkQHFI/Drk1UmHA8l2udFBslb3PAgwDbI1fhiv2SgypflifetZaVSYbiiK35lJNxEpdBFdDQCYN7QdWWaQicopIRrpaZL5DKP+Fs8MwZZumGHWTqlJX2R6nSiMK+ee8+e6tbD4Ofx3JKbFbwKJEYmNSCKBTUWlVBQ3K0MaTtPmYxKSUkbrhUdab8JIOERpKKg0Okk7fci/ggE+8+ksjH1jOj6YuQmb4gE8/d4M7b+FQ7o2wbJFKzDh20no2aMQeVS2StcWYeOmMpOOHn3aY5fuzeCJp/H3W17FWTe/jRc+m4nKWIWpZEESaX8kAb/IKMObNWcpXpzwnUQlHnzmazzNOJkIRHjdrHE+Ru7SDam6KK648w2c+Jdn8c28dejXLgcd9Hkg5mVVTRQX3fQkHvh4rhF7nfJzEdCLzWYKi0LRCOwUlW8J3H9dENb7UJnpgplIUOjrkyF6H9MRsI7Q/ddD/0/w343N4n8PtfHtFiZzbKmxWvgiSRJkkV+JpRQSAe3GTZUs6UMgrs/w6ZxNUdqcBgp9+oSfjJaAs0VS5ulcMk9tXzMK2kzQ+QIAlUWSbV8sm+GEnHO2bW0HYVb4RaNs21EjyxTn9gijj2bIi0uWRZp0DFOuFZeVmcehWWlhWyOjev+2VgO0UshpnNn1zE2Ln4U78KDPVem9ZUHl998itG48+m61+leLrSGpRMFnCCmfV8ZmC5h6nqns0gO12ayeofghdRdPvAyPPXALnn3nQ7P/izYdS8ecUMwqRULEWbqhZqh1pYFLExOPjgvH3l3u7ZBlMzRpjONcAWvloy70o8hlLy+SNZLN9Mkf59VnR4PSu9JGYNNOsQgKz4QpS+l1hIi09tzRNJGIvXRBA+c2r526XE+zTSD80Zpy5z/z40ArDBW1M/zAQOhOt9UtaBpKe4Q7n3GVawuLn4etItsyMkIhSsWovJY0lILBfDfV0YUIdxTRlTSElE1t9KClQNoSO51Fb0H4GEaUzt79Zj7uf2s6vllWhFiOB61aN0MWa4lIbuOCXDRv0RTxhN5NphCNeLBi9hLce88reGvcx/AGfMjye9CldUt0allo/PpIfuW3U6sC9GmTi1Z5QWQpOZ4gktkFRmi1bt4CrZoX8kzCi79hCkwKel/Qj/xmzdC+Y2fkN8lHLR2HY7lMfQBFkRgWVEVRGtIblvSj2XiJRbM5mSMe9Q51AzH/K8EU0Hm9DxWg6RmMWEU0KTHu/MmpliKpE9isvDve6v2b8PgcTM70qw7LTZO6Lh11rbc4eU23Tp/CO3yeDhnQc2UHQWU/qU85mM9XZNJAmNh5X3/KufM+lG5knjsPuq/OVT5UUjoqa+rIdGHOZcn4tZO0ec/esXDCo71C1RNyjk4YJg6zNEpxaeCGadHIMs/168ThlIGMk2anQzX+TIoz6cjcc8KiIqy4MszGiSsTjlwbBUDloxsCr904mHalURDxcr5FzvouJUCj7PqjvZ6FytfNtxO2ykHp01Jrud0cVkMYL+4J4SqEKmYHm8tqM+pv/iRMOgyc8qx/joSemfDjlGzbcLLsM8THfNM+rQFB5pI3dE+zJz7WAbNRTkYhEkSa9V157ZGQYiVQlXGObJ/apMbIOYKF6vFJIeKp6lI8Gx4Sal+M5JxhaYMyQe9Sp2nctrGtoz4POnGNflinXAItRCNx1BWXI7JgCVLr1rF89NUFloJze7NXof7k94kI+8DKpWsQXrKCF+p1mI1MPty0691R/VlsCdUHmYarFv5bcOMUNsvR33ll+49heqHMOZE5dQ76VTvMQP2ZIbjqDxxf9XJKP6bfUv+liyRqqjbh5huuxe79+2PQXvvjhXc+R6y2BI/ePZbnXyDglz5Ct2SzCaOPmJAI9doiq44eU98fZU6cFGRO5Ir9pBG8xgfvuO5/JDwcbUD5qKveiPPPPQn7DB+O2+5/1UxMaOduNdRXnnsCew8bhjPOvwKbyqsy8dGf6ZsVjkJWXEql+glHdzCy35wJCsvRPdT7Gig5tNOlTo2tgqWR3qHsKUSn6pmfTHiOjiAHZoGj/Bh7QiemvPU8XKnCc8fKwHnCvHDtqLcl4lUoq6xAXUKar2vvHCy2bZhmYbFtQhswSJyEKQCq4o7A8UEju2qoAcoAfSdagpPKpW6KXPprHPmXyqW+SeWVSmfcT4EaCKAj7Z+/7iQsfuk8fDz2AJywWxNcccTO2FBUjfvGL0GPDi1w0gH7YM7361HJKPY9YBAuO/UgXHfW4ejbtjW+nrXEEOe7/3Qkxl15IEZ0bIoN62qwmtGeckBfPHr94ejTLgd5WVpUk6Jg1Reggev+OAyXHLMHchIpNFHSqhL4dDLDooL94hVHY+ItJ2C3Nnl4e+oGLKoE8hrlIZQfot6djaA3hFz5yQ4yHzwxI7KabddnsSTe/p0qnvHjknFJWyr5CU8QMb2XzRJN+tTpiKQ53Y+Il0N6VdIUr7xOGsmqJxQyynoiGkaithKJCIVpuIbkmH4Uvpck2RNnGFp6nwNPgqmmZDfh81kGeBQh7NImiB40jQJJXmu3c/llHOyQNLjhEAi5VSIo3BlGLB5HnHGlUhTkvJaJ022clSBWV22W2KciMTMKrbl8ea0Ls0OOxhBjGWrDN1+S9SPlY2x++nU+mZHks1HpsHAYbZB+lc8k77P2kaEkqAyYd7GSLB/2RB69v05/+uiGvj9u0sc6CPrVXZW4lnupAFMkPYYQ02hZmkbOle6UVlGoNJhGla2qsQaPDAWiQublMxIhUkcrW6NjMN+eCPNYW4VgOkLyRPWBmU2QXKdYLkk+j3g4jGhNFOFwHMkYyzul72RKzdDMKAPxKFwemAbzGRKlhbGo3HlBO52zPHRLQ+wsWw0CpHlfqoqUCNVFpVFhOO+hOe+iKQ96ZmbQhGeyV840kKERcXewIDOmoMrlGON6e4HKM4WEP8pmxrphGhFrVCIEf8JvLuFjfRf7VTnoQGOqfubcNfVKoAzd6qBJDdVVvSttprdFtvVAWagad0tRbqTJ2jVrolq8rZesIwWYJ30PRp+R0VSU6p5Kw9RZXtK+rrwGtRvKUDr5O8y8+nosfeoZeJOS4Gm2E7Y1uq0PS57cOvg7RWNfLsJfzMTrJ5+NJY8/hfSmNbRlyk3iJTOS7B01q+XMa22N7Z/A/TRcAttwabfKoiHJ/a2geNz4Bfe8od12h0yVVP9uqlzG6FxNNm2Wy1RjxfJvMXHCJGyqrKNL9SmUYnom/DfyLNMw1bWYcFhmsbKFuODMM3HDLfeTsHlRW1WB+x54GMtXr0GzFm3QNL+52UlG23F7QipjDcDrqFcEA5R92sVb0TBAUx2kI1Iq8lwuFKXeeTZnpm+ULqevSmswhtZ61VD6F0+dH+3RLdnO8Njvp0nqJ3z2Bb786is88OBjWLJmE+2DqC1ZiIfufwhfT56M8V9MxbqyKuNdfaVRdBW5iVbL0UP8c14QkiO5U3noW9XSMaQjKE3OTfX1TKvqNq3k1q1aEZMH51q+9K+s6VplIM0E0Pv7ZvG745dG0MdijGylTaZH5x91gbjsHOiO/vTvmnmzxmPkyFGY9MNq40bKjNIdYxqVB4ttF3YDsm0Zkk9soBvjCbz61WJsrGWD9ht6RuGRlVEuNVOjBu5KEimSbOLa6ZoWZokP7+tv9aYSLFi2CXNWlGD60nKsq0qjPBbD21OW452JC1BFib2uyoMPvi3BPCpha6uqMGdlCeauq8WU1TF8NGcNBX8CqzaWYsrKMrwxYT7mLq/A6rIwlhWVYtLiEnz2w3pMXVaFGStrwVvYFI9i1ooN+HRRFItLyrCmtg7TF9Vi0rJ1WMDzlZsqMHtVEV6fuRYvTViG4nQOapixRSuLMGd5DaLeXGyqCWPKkkosK6ciKCWQypIGFLQBWdoId4nCXw9taOEonvKXka4qPCpjzXKy0KZxDjuUGK1JekkUJd5Ftv3SyulexEezZH51QrrWrKgngr7d8rFH90bo2aUQPdo1RmMGX1JcgjiTmKTA9ib9JHwe0tAY88UYfUw/n63IaJDk9ZQj+2DXni2xYGkYFVWVZoTZdMBxD/w+fZoijQgDS3tDpgsT3d61S1MM6RBEmEVTVRtGNolElAyicU4A+/dthN3aZSEr4EVxdQRRdnb5uSmM7FOIPdqFEIjWoaqSHj0hs3rLdAzMi491yBSNvjGplRA8VTrSItjKPN14fDHjx+fLZp8jcq3OIoqA3mnnn2b5DcmMRhBi/QvLBctLZFif5UjFSMbpR4MK6u5FWH0hDQKw3BlPggRBnwLRTL7i15KxZIqdtRnEoJrCzsnHY4hlsmuv5ujaIR/FJdWI0F+SaWpakIN9+jVBn/aN0KVdI/TqkIedujRGVlYQ5SIZLFOvPw8JffJNpNYnkstMslOORmMIsLxVBIpLil8izjJhp6/a4GGHr5UASfoNMmHaxVRpFUFJ6bvwJk+C2p85MTDlq1w7B1NtZXyJWuzOPLQv0LARLeSA9UNhOH62bXg8UcRrf0CieBKy/eVOKVA+GSN5xfLXSgLnhu4ZbwYZq3qzNdzy1VHtWgNeZjBHAz1G9jnFmdT71s32RaDR4J8MZ1uD6pzXaaTMp4Z+NLikOgzUVLO1lVSgdvY8bHztVXx7x+3YMHMSdum9E5oOG0LRybIJs53VRuBlO/TGIvBEwrSLArUsuzCfCe+ba3P8HZh4zHwxIjRnDuY8/wzWfPYJKhfOR25eHnJbt6O2rME8RzZrdMUn2WPk+pbYrkncr8CDDz5o3lt2y+G/UR4N47rgggvQrFkzc71dg1nWYLihYBkhZcYueKrVMpUVq3HCMSfghr/fTlKcj6HDByHEvsRoJqy70vHkSysK9XlBw2spGL9443FcfvPj+OPf/o4PXnsO5577R3Tp1AFtG/kx/p23kShojmR1FT4c9wnSjQvRqXVzxKqK8eGbb+C1t8Zh4pTvgNxCdGnbHCvmz8R7n01EpK4WLz73NGYuWY7O3bojPxRCrHwtnnnqSYz/4BN8/c1XmLVoOdp3741QvAKvPfEE3nrvY2xif9upd0/24eqjRX5rkazZhJffmcS4O6CuZAW67bIzBvTtgynvvYznXnoNux5wAsIJH04ccwDy6f6F117DO+++h+nfLUBeYWu0ap6PWVM+wuRJ01BdVYEnn3kaSzeF0bV3d9LeJObP/AKvMa0ffz4RK0sTaNu9G3LYL29aPR/PPPYwPv30a3w9ZQrmL1uLgbvuhOJ1q/DMow/jw88+QnU6hG6dO6CyeBneeOUNJGJevPvmq5jwzRQ0b9cOM6ZNwAsvvY7qmA9dunWAz+9B0cppePqZ1/DuJ1+gks+hZ9eOKC/aiHEvPoO6ZDXefv8DfDlhGjp36YVEuAiP3PF3fDhhBnWMKmTlN0evru1NR666YN4XN0/VYluCuwGZZ98x5xnV5NPXHzQWFtse5pJMHn/ze1hU1RieLOfD+WlPLnVQEYookiRQZtaTREUk01HSpViIYKslUzmKUjGS0QfwffpkFqWzviGo0b6Qj/8pREnGkAzBn9eMgqaS98iGNYqabAxk5QAU2Kgo4zWjkf+cELL8PkSovBkSr9FJEkazFLtRAe2ktJUySSRseS0YHpWi2kr4sxshEaCbhJQ2+lWAfpJNXz4QDCAVqTLLEXPysih4mdca9kIkWt4cdUyqzh7mmXmjcGRmnDQ21MD/CZzOjZ0UlVDjXz2VvCfq0KtZAQa1YweUqmXnRf0sqZlaKf4+BOhcO6enWN7mE10qB/qPJ5nWQARnHDkQOxX68NF389kptEJ/dgzPfTwfMzZUIjuYixCfl59K3/oYSVguy45ELcj81UWYN5bVLm3TJKMeLFifItmLIJjto37oRzIRQDyeJNEU6ctGbhZJZ6qa1z6cOro/Rrbz4JlPFuCbpeXsqFMoQhOSy6a4/qBW5ru7C4rqcNdbs1DKenDw3j1wct82ZsXAhIkL8NrsDUjlFaJxIIBoLMHyZn3SQnumUzPCuawbes+tOhZAhHWOl8jJogLuj1NpF53PQozPOysrhSxvlAoviVMgC1WafWd8zXmuBQAVfEZ1qSDzF0QuCXOQdUWEoJbKfDDQiGXN8NOViOoFfqY6yx9iPCGmKYUECbmXhMwfUP6DTJ+htFQSatCuRVMce0Qfhgu8Nm4OVpZFEPM1Qn5eCL2aR9GrfVPs3oOKw6YKzPphETZWB3geQU5OU7MyLOUJoyYSZathHgKsptlsX/EEq2wSUQ0ahLRc2KPqp2rHNsJnzXqf1Eiz0kbtPerPYnpYf1lhzCfb+Aw0pKC64c5Op1gIziCO2qXqHu/rmv4DkSKcdXhv7NmRbcSMWrDOmyqpdRfyva2jHHWbXkJ0zl1oEliupkewBipr/sxyR9OW/k0wHNUHFZoZV1SF0/NyitIgGqO86X0rstpe6lhs01DNoBzSqgzKLm2emEz7zWxT1cZSpMtrUfzJJ1j20vOIzvwalMRsu6zfvbqj5V7DEA9RLU06CrBkoGSZZvW13F6DhzJaPaE6aKCq7FbDf3auo/DvnusoNDhXU0mxf8nOYf6mzUTp5KnIonypoiNvu47oePjR2OWMPyDUt7epVmya9EpPbI8qqR2dQDdEnz59sGDBAlMmW88a/xZw43CPirtnz56Zu9spWPXcd399bJeOvmFqorH3Uj6tXzMdeww4AGuLqjBwxPHsu55Ep8Y5SCfjzsowlpVZsaYRa54ZeYYwbr/sZNw37gc8MeEL7N+pnYlL7SRRvBDHHXIwPltZTlLHvra6Gn0GHY8Pxt2P6IbZOPKgMVhUXIVkKgs99jgYH754MzYsnoJhR5yN9q3aY83qJYoAN9x1J/528UUYe+l5GPvQk6jSSj32gwWde+G1d97E2/dej3dffAtV+kxro+Y46y/X48Yrz0GAaQigApUb5mLEEdeh76C9kFzyJYoL2pL8PoWxZ5yMpSWr0G34wXj9ne8w/rW7UPn9BBx+2pUorqqk7PJg+BFn4c3nbsZbD/4VF139CFqR4K5cvZbdaEc88sJj+MPxQ/HHQ0fj/Y++RalWNGXthFseGYuzjtsd54w5Gu9+OBER9enMx4DBR+LVJ/+CP118GT6eOIW6BdCk/c54+Il7sXvbKowYcTJS/jYoXrvArLbs2Xd3VJWvxIb1pShs1xUfTJyI1v4qXHXaSXhnykLqJVkoaN0MD7zyAvo29eGkvfdGZXY+1m0qQZL6wkl/uA6X/mEUzjlqf8xYL50WOPbCW/DyfVeZiQlNL5jJBedBWmxDGH3M+eZoyfR2gDnVdTj2hnFYFGlKieUsSYHPJdMxCl6q7mZ3axFqLeQRudbH+H0U5CSsFC9pbzYFMpmQadQS7hQ5Sb1nGuKlSFGEvJrKf5KEh3ZalpxELdLaMjfNuEjAvQnGRWHvC2abJUietL4LTWWMgi1FMizSHqLgJe1h/CSgRrONOcs3CW+MwkTfGfQzbfoQf0qLb0TW2emQJKW0K6/IhCdiPuflo7KoWdaEvynDU5pr4GfnYpRHkjJDrGVMJ2Wi+FX4EZl2BVy8lgQsHwPbtSBZdTa6MTPTGpRgHD4qq5rF1E6TmlXV4icp8UmGk5WqwOkH7oqdW2ThrnFT+Shycf0R/fDhtyuRKshBn5ZN2MnVYvayEqytTmLI0G7wVpejaU4OZiypxeTvl+DE/XohyKS89+V8NG3XDLv3b49ETRRZwSy89/EsVERjOHnffmjBR1nM2NdW+dC3RQC984NYvK4En86twozlFSgNNEWvzgW4dN8CJCprmT4/3vx8JeZv2IBjjuyPnRvloS39fzmJBJwdQY9dOqFJog7NmcZvvluPJWuKccSo3shl2fuTYRLTICbOWodpy2swePee6NCkFgXZIcSjXrw2fhIade6K0Xt0QU5dBZrmN8Kaigje/nw++vVrgy6tqcqz3KqrY3h3wnwMG9kPOzfPQ0VFLfIaB1BZFUFxRQU6t2llZoTHs6NMBAtw8MidSZBJ2vNyMGduMZYuW40D9u/HsFi7ExHkU/GYN3stSa4PA/foQCrsw7LVJfhsdglWbwrTWQ5q6sowqG9zlmt3zJi9Hm99PAferDwM3Lkl9unXDp6KKiArG+98uQRVJPr77t0NoWgpmjfNx7Illfh2zgIMZXoLsnNZ9yPIzQlizfJi5DctQH5BAOvXxfDJpEUoYtuKebLZFn0Isn4kSfwTrGIi2H7WH5GBpFd1hvWJ7XPHI9NFJNOvIf7DPcg3ZJp59IhMp5AMkhDyksWjDDv4N7Is+WA+raLBDMkbNWmFqbB4GYsGke57K0JtL8lYbstgzUjrJQVml21b+zzE4zEkNhQhPmMOljz5IoonfQFPbRGa6f1JDfwwy9qTIinZ6c9iCbBvSGi9jPoD3afyTzeqcVL6Jd9MHSUyVfVXnWe8/NvnOgpbn2s9kgaqKG2Rxa4uS3nhVS3bTy2ykLtTH+zyfyehzbFHwdeWJEPraf2S21viv0Egf8+wZPq/AFN39aJBkvJeOphTuVPmSNEkHSK1CTdffzPe+/B7nP2na3DyMfubuQ2trNEGYXEe/WybAekoWhFnlujX4KbzjsWTn67B459/gX07NDftQa0jWTwPR+97KFZkt8bzT9+NCZ9OwaWXP42PJzyFUQNa4+03PkQNnX4zYwEef+R9vPfeWLQpTGL3Pc/Exdddi/NP2h9nHXkYCnr0wz2PPIpT9hqG/gMHYM+Dj8BZl/I+4z101E7Y/7CTccQBYzBqnxG4i8S73FOAL6Z+jQ653gyZZp958HUYcegRGNhoBf70wAsY+8DLuP3sM3D1tWeggnrb2AcnYvxbD6JnsA7jP52F8lQt3n33TXz1QyU+/fhxzP/sJfzxL6/gH/feigP6dcHBA0/G/qcejoefug1ff/wq1q0tQWmVFzde8zSG7zcA1991Ag7Z90SccerpyM8J4Pqxb+C5F59B9dzXccblY3Hp1TejU5cCXPaX+7D3iKF48LqDsN8Rl6DHrgfi0X9civPPvwbvfDwd4z59CaicjXPPugTXP/EywuvX4boLLsbFV9+E9u3b4sqr/oydDjkBD1x7Cv64335oMfBA3H/b33H7ZRfgua/WYfGyyVj4yX04/bJHcNnYJ3HiIUPQPE+rzaha8vE10DQttiG4ZNo+u+0AErLBgASqj0KaTdKQO0psQnSQvRR/nGsjuM0pf2RPtx69YaIllTGqSlIwpWhQCfEkSWYTJNK8TPup3IrghrJMR2Dm/kS+tYxas4gk0qmkD76sRiTUipUdpMQ9SXOStcx8Q5CUJm7WC/M+WaHeFUmrI9A3ZWNAIBFEVjKH17QT20iooyFJ9+aAHB3pZJRxSrnzIcZOKCL7QIGTZzPdIJKuc+VX85OZTacyef/XoTJSXuRf4UuNNIcMdO2UhWbe0yR3KRIlzXwpt8mEOkjNCtGX18Msk0xRQS2IR9GhUbZxE0km0SgvhHa5HkydtgDf/jAXh+7dA3nxOD78+HvM+mEJiWhz7NaxMUlbAIWFOejesRmO3LM7qpauxcdvf4U2jQIYtWcPjBzSBX06FWLC13PwBcNaX1KFNSUJ1LHsvpq2Ct8t3oAwiaiIhQYjAszHqjUbWPQp9GyXi52ahdA+NwfzSQhjJORxXwq5uSHMnrsEr4z7Bj6me1CvVmhK8t6lIMu8TTTug1mIxeIYuFN7tG/SGNHKcrzx+leYN3c9+nRojN16tcHAXVqhsqgaX34+Fzk5WVi9rhTdO7TE/v06Yda3i/DlhJkY0p0Etm9btGE5dc31YR7Tv25THQZ2boby8jp8vbAYvTsUYveeLTFsUGd0Ylo/fPVtVCxZgSMHd8BObbPRvJEfTXK8+PqrWaioqsXQ/l2xduUyVFbUIBJO4asvZ6G0eBP8XtYvPjkvya/z3hirNeuOLxhE05a5OJqkuWzlGrz57pdonBvE/kO6oXvzLKyYvxivv/E5SjZWYXDfVmjGe3k5fjTND2LCxFmoq41ij107Y+b0uVi+vgwD+xaiPe+lExrM0uCRBoi0BFwDWSQjjFe1R2kRHHJSX7l2EKh9yQgSFCoPIWEIHKm0UQcN/t2ioT+naCV7JFq0i4RT5gY6NaMTDey2aTiyV0Q6EYshsmYjKj79GsvvfRifXXIJNn78BpqSSLenO7/e+2PZSMYXUHQ25UkLtvMm8VoUpiNoQjnRLBVHaxLy1qzHTSnnmySiKGS/0CyeMKYp7X/tuY7/ybmOP3VurlNeNNIqIso7rQLJ4vPMZ51qgQiSc2fgiz9fhs/PPRvLX34N6Zowq92/W6F2HIjkuub/F36LMLdFaEjK0cGca3Z9Rt3Qq0BebwjX3Hgrpk2fjFOPPQBxucuUl5zLrSSlBs1SRjmSDPWiS48+WLV0Ab4a/2EmWB++m/ktNq1fjhjD2G3AaOzSexB69ehC1S2LOkkK382fg5ff+xDLFvyAmuIVRjeTzlITSSPUshOGkRh279oTO3dszhjYbzZqhN4D98IDz7+A448fg7ZNm+P0E8egqnQ5db80imoSWLl2PY4YMwZ/vvgssymtK+E91Pf03KMUOqMPOxTN2SX+/aorgPxWGLrvvvAltANQAj7qkJO+/Aqvv/Yq1q9Zgyq9chKg3kfZ5Ekl0K59R+x34MHo3b8fWuTnoxH1ysqKYrzzydf4dPI3WF26AglvNXIpv7QhbqPGLXHNdTfjoj9dj50G9sPwITuhdtMGiQqsLtpEAl6EC885FWeecDSi1Ge0lH7kIYegbdde6NC6HXbeZQgO3HcoBvTvi9bN8hGOVKC6qsZsfrt2YzHWb1iLC879I/5w7OGIRSOarsK+BxyMTp2oq7RtAZ8GO0K5aFxQSLnsQ6s2bdG8ca4Z21W3oydrpdG2DVdzsdhGoQYYYMPPCuodTl4ZhZCGrVTXZsa2XkFly91CYafSRb9pkjwPlaVgPIksklhNGGvDKU8qSKKuJcYKj5oWlTNtSqINJTQvLX/me9WZ4Dwk2yKQZsRfa1f8JBIk5WQvvJYQ9SGld9cYnodk0eyErZk5821YLfcNsGNgfOxItCSdZ0jVhZGMkEBrKbU+f2M2yKFw9uVQWDZmePmKWFYmn5oPVp69mqFmB6NNuJxZ6/8QKle3LBSmUQYULeNiPDIqCFP8Ak+0BFsrAqS8ixjEqIDqOR06rBcO3KMzpi8uwdSlqxAPBFBcUocFa2rgb9EBzUmsi9ZWYHVJGnOLK01wbbMYWZyKMZ9RYWFTKoge7NyyGQ7YZxcmJ4XGTbIp5BujLJzE4mIvZi6P4uvvVyOqTbnY81Z6c1EWKMT/Y+87AKwqrve/17ezsPTem/SiWEDBroBi19g1dhOjUWPX2KOJxt57N/YuFsSGCigCCtJ7W7a31//fd+Y9WInJT9H8E+R+u/Pu3Okzd+bMOVNjWladjvNbV9thbzWVDVi5nh1OxxzsPqw9IjFgwcpyO9ld33gFhcr+3dvikPEjUBDwI5/fr2lYpyGnsbqsBgsqU1ivlQaUTyvXliLCsMftvR2692mPOOtCfm4ESTLj+qaBnCLU8ZOvJINf0r4EBZRtdujXFSOG9+Z3TSOHgq3Oh6pmWaxYXYnaRBDVDSmsqkhgUXUcDbEEikoKkdM0DO1h3pOdWwd2lKkYy6RpE8TYAZdVRFFeUYdauvWFKKoyvXEti6P7OL+flnklNOgS0CAShVwKDPpkAVUxfwNaUkhvxurUrm0Jtt1zW5YX7SJBVK4vR8uSHByw3yi0a9XMVmD4WJYxhr2aaVtdWY9qMudlFNoXrFjP9wYbaS4gI2GHjzFuG2NKklFihNoOsHFURsKPao+QNdta0DjnrBzWvviiFS1s1w2JVogmm9BOhpsJK2+2TZEb1tWGJMNMNM/El3WjNOjlZ8TzPwSrcsyS6nVxThPUfTUXU267H8GVS1CkwT5WQtVDUmOj95Iro/LDvxBrrqivxjPrqOqpNMbqwHqs9qOy+x9SGr5MSM9mpdsitI9UByVpHj1I+lhIsyakR7NffROfPPMPJKqqmGk3oCVkBbv/9EzslgaVR7ZMfknh9//XPdb/k2BxGt9gvyxTFS/LWKVr4zvii9gKWeJUzkx9iblgnRVrpXqtBm6h2PkdCiSEPfY/GDsM642b/nQ2dt1zPPbaezxOP/NcrFlfilrGUVmTCbOqmg17HRt2Nd6e9C5effV1LF24BBW657t+jQl5Pl8honUNiOm6OVShtrYSafIgpaXlFEDX4qyTT8W9d9+Nxx++BT27boMefbZDmzYdUbp2JeYvXoKlS5YxXUG0zgxYK306ByNaV8F0VKJNz+0xpE9vLJg9DQN2GoUOXQaTH6lCtKacxKgez1OQfuvjyZi/ZDHKy8sRa9ABomznDTHUV5UiUUezaC3W17iTv8vWL8W99zyIWXMWUMBdgVra65yWpfMXMeY8XHHFHbj//gdx9903oKAwgp7bjUKr4nysWvodFi9cjGVL16BFc3JWLM/62nrU1dcy1AZU65DSuio7b0yXBFTUJNSNY+SIIehYmIcVK5ZgEfO7aukqtCppwhz7WFb1iDMPQrXSG6NHFX2gAPU1pbjsd0fh1juecH0S6bG+9lbcIn4V8L7fFg61zzAFhaLcHCO0PurdvmGHzFyqeyFpsXkeNeAMedbG3nS6Csn6lYjWlqOuppYCbBnSCSpfjS0/1ehn2kYESU3iFD4CFI7oXZ2BZrG1NDtEN+FkHQJJEpCk9jlG4U/UIpSKMQqyYtoPzbjtIBwJymRsfGna6RhphhtUohhmNJSkkEwz6sPBOgzoEEP3Zg0IJxim8hWUSzJB9RQyK0n445XseySY8N/WlmtGRkSbHVVAB3Epnz8NKr0NQvEGkH1kZ2RMKJPq41NMhpW08pNinCmxpiKL6tworNFhnIKk7sB1p1z7UM+8Tl9QgdtemImHPliKJXXMT9Bv4w2+YMSEZa1CLQyRJLNTzckvstFTnSKuuLXMvT4aM+FwwboEXp1WiRufmo6HXv4c5XF+1SAZYX6PYtaHNiXF/CZJ5DI10VgN08Jvl65j+Sg9TC/z2MBOZtqcNWjeqgR9u3bA4jnLUd+gfVlAJBzCkWN3RJfCQsyYspACaj0YM+Jp7fViLpm+dEiDGiHr6LYf1B577tQVyxatx8JFpXagRhj1CLPD69vCh10GtMKM6csxY1Y1quLMKz/NrCXlePmjJfjzo5/i9Rmr0ZCfgwYVRq4GIRiJvitVKuW3g8nqG0KoYVmUkcN4f04tHnx3MS597FN8sqSSZcI2EGC+ggW2X1z7kuOU8llbEWO5VVPo1iCBVkow4QgmKJjzT3mREdK5qItq8RywpDSNiZ9V49anZ+D+l7/A4B27YdDALvhq+hyUl1Yiou/L+qslEyqHEIVzVU8b19GAUdCdOi5Dqyd8+jVoxTqhw9EsUx74hVQOqvwsF2Mi7UuY8Jvw5SJYtAt8uUP4rnUQxGaUmz6D1SN+m1iK37toe/gKduB3dvuyzd7w02nF/yYoVgairJdpRCJhhEoK0f3ow3HII3eheMQwRJnhOCunDnKs8YcRY5vJ5lwDaDHS7oD6CdJ07SUU/y22MkvBdZK+2laSdNgdLOieP0av58/R67mpXkqLZrWBSH2SVgMZzaQQHWN10vbNMqqGTh0w6spLsd81lyHYoik/t/VgBk+I/mEMHToUb7zxBq699loUFxcbHdtcZOngoEGD8Pbbb+OFF15At27dflaYWyL+VW5VBdmNWD8hHsIUHWu/cZga1VYdZGnupFftJb+jiQrRT7lv0XkAnnjyIRw6fgy+/XoqZs9diCMp9PYaNhodevVHly4trbyLi0owalgPNCnIxTGHH429dxuNdz/+DPnNSrDDqOEobtoUwbwmGNq/G1oVmOiOdtsMRreu7dE8mEROOIplFJrXrivDE488iOdYR1p22gF33vR35Mer8M4br+K1N9/BjJnzjLawd2RedEhqPvoO7IMuHVvSNITfHHkkth8+HBMm7MF8R8iHdMWgbbqhsLgJzjjvUgzs3w8T33sHHXv1xPbDtkFxOB9NW3XHgMHboLAgjzyXD4N26IcmnVujfaf+uOK832H98lVY+N1a7Dx6NLr0bIdIjlYxRrFgxTysXbMEN13/AN7/aBF2GH80bvj79Vi3dA7eZPrffuNdLFyxAgUFLRlvf7RvodMkwujYvRN692vH9JNPDRSi3zZD0KJJS+w4aldcd8u1WLF0Ht5883W8/c57WMC4C4qas44PQ7tmGgQGWvXYBkOG9CVPnUT/bUfh6EPHob5iDaoonWfHlOwg162sHfza4O2Z3sKhj7eqIYbf3vouXl/ENxJAO0ZZTKl9Wceuuv2/2lPmZlclF9s+agrGiJZhdOem6N2igDQ5gFpfHDO+W4d5K2vQkNvETj/2aepRnSFZFrsXwAQDCo2MQ3fAhkgV0g31FObEkPkpsOh6AhIICrhxm2mmkBimgBOlmYQeCf6++kyKwtDWa52AnbAhOqafwnaXNvl4+pzhmPrlclxw10xUR5rYKJ5Oxh7QsRA9Wofx5bwyCpUU9GnnZzp0dVGaArcEJOXczT2oPH4CJElbeUlIV+mxLPmqw9wGti7BgFZNEU3VWfgBCnmS/enQ3nVQj/7MjExdkgJwvS+GnGAdTho7GANLgrj7+W8xdWmtLXkW63rygQPQhx3U356dgWUs0CNGdMWI/i3wKYXL1p1KEKtJYtLEaRi3Z19E8vPw/FtfYcyIHsgrLMBHLJtgOI2FayoQpN2Ru/bGohlLkWBntGB9AOH6Shy1S3t89M0KvD23BqvW16I2FcS2PVrjnNEt8cYXa/DBVwvxh+O3R1v2evc+NRO1FKJPP6A3pnzyHYralqB5UwrTdDNkZA9UUQJ+a9JCHLFrZ3ZOdbj7xW9x6vFDUJhuwKyZpRizfSfM+HIBIiXsiLs1xxczvkNey2IUsY6uXFKK9YkIpq+sQiASwhH79MX6dTX4dnEpGfog5q2qx9hde6BHJIC7n/gMw0cPwKheRbjn1dmo8hfinH06YvK0Nfi2vBr77dydzMIKlFZHUZ9Mo6IqhkPG9kFtWRJPvfgZdt2DHViXJrjzvvcwcPue2GGb9pg0bRGmzKMgX+NDPJ7LKphiORfj8FEtMWteJR58Yzb8Rfk4jnlrmZeHT2ev4/dpwLLyOvTu2R479izAN9PmYZve3VAcCuDRN7/G4DG9EfaF8fiTH2CffQajR4emuPnOSdhmu144bEgbPPfibExeWY9ouIRtAcjVktNglEK9KmiE9T7EusJ679dKDdYx1icNdtiSbw0I/cr3TCsPPpSibu0/0PD1LSzXBSwPiXQkAfndEBl8I1A+C/E5NyGQrGB+2RB/SpbllopVhOVKfaADQv0uRSpAIXLqWQj7y0nbKHA1RJDe5kbktDvDvG3ZkCgpOh0i/yc6zYwr7+oX5s/HwkcexbePPobKpUtQQGE6hxUvmE5gPeluqqgQwaCu5yPVo596EmbVxyALLyehIweDiOvofPtCUv8b0DfUTu/4+lLk8UWDxjEKGHX88Kmcpuh0wAQMPv4o5I7clvxxmEln2rVtyQrGQxab7pnef//9Tehdvnw5DjnkEHz66admtzmQP9Hco446Co888oiZHXjggXj++edNL/utYc80q6pBdVbV73vvBmp044BZaiWfeBFjkPikkrF9Atf+3MSI2dBKbV/uGUY6x1aX6C1kbv12jWokrqs1aUo+Sfyc0Qeau+jVxhmy+DMGGGKcMV+U8WlbWIA0IYzJ773K73Y49t3vYAwavD0euv8uVPsK8Pq7b6FX80KSnjoGo3N1yP8oMPFEpC8R0R8KkPWRPMQZWVGKabV9hW4CJEG6L9JCbhJBeXRMFMNR2kwcR0gTNUx7Q5D9N/OUSz++pMtnnExfrhZea5sg47css2hu/fsZuPDSh3DSSaehJQXca254Ad2GbodPJt5OmsF4yNchEeR/yPqIUKoGcTuzQ7er1DLtjIv8rnjJYDLGktJgXQAhMZmMhCKx9dPq3+NB8oM644f9edKfy6SSYpL3TZDWaAAyx76PJrDECSh3ylkcERU2y9eYAA9bFLwDyH5FWE/ieNYDH+OxmTVApIjUUyIq26a1S/6YcMiWLuVM2Pwp6orooBb7jeqMy/fqgf55RnuskX+1qhbX3DcZby+vQjTUnBYkkloPGK9mACQ+oQLGw6oTq7MZQ7H1WmznS9XCH8xBNEZBgQJTigQ7RaYO0fUIUQgOJvMYXjFSIZo1lFKwpl8mK8i0pSkUSrg0Sd+Xj64divEWhemvv1iI02/9AqWB5kjmhhAIVOO83+yEw0Y0wZ/v/wTPfzwXqdxWRvh1WFqchNhPBkpELh1QF6N8WzX/cZCkIiIrjtLAdxswiGNwu1boU1yAWLreilXCjw4dk9iukdcEiaKYT/UDduARCbJmYFPJagzsVIi24RRmLmvAOhoG4wmGmUafTgUoZp6/WlmL1QyvGcthSNc8FOkUXRLY2QuqUFFZjjOOGoU8CrqPvDQNNfE4+vRojvxAih1MEgurA/hk/noM69YCXfip6piWz+bVsSwYVvc8NMlJYVFpDAtWV7FjiKAkN4hBbXOwfG0CK9fXoW+3AkSCAXwztw7h3Fz07RLEquXLUJtg+rq0oV0QpaxnWsa8fn0cPVvzvZK8+ZoUenQJIZ+fc+H8cprnoGXTHNQgHw11dUjFqrHjyO5IVDZgyaJlNrtbEw/jiZc+QbikKXq0aYJc9qB1LMyvl0ZRmJeLlgxrzoJqNG1bgJLCKOav0oFd+ejfxY9Vq+uxcEUNBnZvgvZNw/aNa+sTWELBvmXbQlbHNJYsX4+WbQrRsjCCb75dhtwW+ejWugiBnDzMWlqH0tIa+EJFqOM3bVPgwzbtglhfXos5qxrQ4A+hRW4M23YqRq74mEA95qwPYMnaMAZ3DKIkJ42orgZiE5izuhJ5bYsoTAexeFEZ2nVqjkJ+n1nfrUNx60L0beLHsoXrsSQRYUdfxDrhgz9ex2qSsFUKac2OS9gh07q1HkCmVunDegrTz1KY/juKw/NYBjqkjZQp0BMFI56Cr3Qq6r+9EBF/BcsjYULej4UVlzRsg2rNSX8X5GxzE+lSLqLTjkaOf42VYKw+h8L0XxBpd6Zcb9GlajN9/Nf2D0fHzJBaaiRAkqEt+/BTfPfAA5j34nMI11SLfUXrnXZCu1OPQaAJ62o9aSbbvo60cFw+6xqFaZ1JoW0zadLCbH+S+YgO/5deT2Fz9XoKm+h12n8oGUDlqy9j5lOPIB5LIJoTRNGQHTHk+FMpTO8HFObQrQ68pEfSaTHFHr6PTYXpCRMmmLA7e/ZsnHjiiZgyZQqyS7R/yoyy3MqfhOnDDz8cDz30EMLhMA444AAT1oWtQZhuXGLWrFgV9ZDKyI5mpj5ALzqgzPEhfFdjFOFX8ZtnrRMR56F5avOWCZNt01Y/USAkJL4F2VS1MkcCoSY4JJ5KcrVrtRSVDbhJtHbf1sJi/6g+K82+qZ5tPQJ3g8eqxV/hzN+fjedenmxum7fvhgsvuwonHX0Q+QARDIYtoZBxqo9SXyeablvkMuGLddRKR60q9GlShwQ/QV5GPuyOaGqtftGMor+1VEuzk84tzARt/GzPEvJ9/jDImrCP0FSOXDMecxrHpx89i7PPvAxTvppPA6BH/71x7jVX4vCxQyncKj6C+bRMM80qLwXhIy8a1HWbdJX0i48l28t82GBSQrP1KfKxSoe2xqjklD7SVz70qcRHBxIJpokG5CsSzI+2fOmKTCHNz5oISMQmDycemeFIpvawZcETpn8NMIKp00p9+POL3+Iv7y4g1SwyImijwNYw2fCNUIjxEXWjXkthaamZ5H6dIrjld9ujPRmMu5+aSoFsOSaMG4aThnXEx9OW4IJ/fIQqCqqVFSHUJhNoVRRDoS+GJRVBhEkwOjVJoFIn4ZJQhDRKGGxAvhiVWCEWVvlRQQEtP5JA24J6NE00kM7n4ZvyCGL5uehUVGsnYGtsrlbXDyWqKYi5+3jnV+aiVdPmeOu87TBz+hLc8OQUJjuCJdEAVlNA7NMmhM4lwLdLa1Gl5aCBMCL1URSHNCoawLIyH0qDzUistDzUyOOPhzowlVVjYZpEPIdC7vBObdElR2OJGq0l2dYn8FOyIkH0pUK2n1AjqeridGWSZoYQykFcy9yjtQjHGxDLzUEqnI9gvc+WINXWVCEUTSGXzF6UNLUu1oAAheWADiIJRmy0tmtLP04/cBCWr6zBk6/PRFk0xs6D5cx8+9MUKv0pCsFhxOuYrniURcBuL7cYMTKZqWg1k9eAUNhvh45od2EgWs9vkUTM3wTp3EIkY+VIxtN23VQwUWsnYgfIjEq4TNVp6TjzHGGnyPwWMn/JRD1SkRzUM/5EsgER1sV8MkvB+no0sJOsZzxJCvldKbCfcehgTJu+EPO/WYjxuw5ATnFz3PrcVH5jppnlHE7VWTrD4WZIJRhfuhphxh1lh5VgOgoiRUhG2eWk19syuJC/kDwx6wvjUVlrYXaAQmx9XKsu/AhHwojG2blRGMjJZTgp5jPGTlaCADv7cDiXaeZnZj3zx1kODQ0sQ93uVmA1pcHn9ulH2HGm02xdwUKWcz7LsZZxJxGPxpHL/KVz/KhmvQ+QwQkGmArVZX7HQA7zwG8WrK+ywY/6UB5iLL+Iln8ndTQJhUVVMdYz72osoQx1a55Gw8ybKEzPN6ZE1Ko21B+F2z6L9PovEJt7HtvaagT5oYz5+7FgcelbqAlr9iIZ7IVI35uRCuSiYeoRyPOvtPDiDRKmr0O4/e/N25ZeqqomyrfNPFk9kSEZP1qIqQ2Iga2uwNrXJ+KLW+/Bmo8/xo5HH4Ved/0FyM3cZ25MqZ5SKvRMQbrQ/sfAtFXFUPHwI3jsd6eiTdf26Hvs0ejym2OQ07WrkXPR8wTbmVYp6KaFYHaNpYcN2FSY3m+//fDiiy+aMH3sscdi6tSpTpj4icj6kTB92GGH4eGHHzZhemubmVZLysLoGOm8zlNRC9VEZ7ZkNZgouHniDB9it7HwKTv1D6zULjwTB50RYedx0F/aJkv4HeleZ8hIcE1pJlgHu1LQTpOWJlOJTDtgW6d0p5nUeGbbh7aL+WiWDInf0eoV9nNpiogMp6qyFMuWrUcsHkRBsxJ06tTOrQZMkG8xYZGRKj3qWNW3se+VuKmURRKadWffTjM/wzJ3usoqxLhM6A5bXbD+lLxmkG1VezX8tE+wYNz1lyoVuqX/kCZPxOfQTAOIdg83O1iTYdnmfRRYV61ZiXVrakjo/WjaujXatmtus+N+8nHkhplPla3KmWVCwVbb3DRrTu6GRUm+Th0u06TzF7SqJc3OJE0GWPyCxOkA41FfnFa85AVEY+w6QSbUJrCpsRVnWi3E9Nqd0iwi5sjKxq8PTkZPZh62LGSF6UDXvsMvl+boQ/Y1Aw9bEDJcpcYlvylL4q0Zy0hXc+1dwpyIqMiFcd5GsUjUZEtio5O00RDHfju0w0H9WuCdj+fjxqcn47uGCGZWrMNOA7qhb9NCVLCBn3f8CFQtWIJ1FWW4+/JxOIB273w0D9sPbIebzhqNhasacAQF8BNHd8V+ewzCSbtvg136tsPXc0pRWVWBc47oj8uOHIGjx/TDmO16YvVKEuSG9bjjgt1w0I69cPhe3dG2Q2uM7NECFxy0A8aP7oe8Zq2x8Jsy7DesBB1bN8fYffvh2D36oLhVMaZ9vRCjdxqIo/cbiIUk6DoZ+uKjRmD/7XvilPH9MXaX3ohQGJo+dwmi4QIVwk9Eprwy5ati1ABFTiRIobYZCiRkUapkV2NlLUHIvkJKO5tILOlBywy1zD3Azkmnc2r5fEDXg4nQUkBVx6dzOSTopUMh5JKBTSTciLGPApg/kIMQv2U8SEIbyUX/Pq2RitXjs5nrsHx9nQnAUgkKBWlb/q6UkPDzGaCQCwqUGqPVd84h0xIORVgjmDY/nzTT6e9+pifup6DnZ0dCFQhS0IxImGM3FclDQ4Bl58ujAJuHUF4h3foQlhuGo3vAE0x3KkAmQEuq1NGw2JI6GC5SwLSxQ2S8lGFRVVOH1iWFaNuxHQXeNF76aD4WlsYpvDZnXIybwmaIadbpw9pEFGRAGq/1MX1B2xLAvDGeIAVYZoxRKV7mI8gyogCcYl60bzvI8lL56tA5ncytg/DYzTFtYRZHAcPQXc8sT3VkYi7ISITo3i+37KDtQDx9Oz5t33OkiGXZlMxBWCVJJ2RA1L74reJMm51wz3jVuWvLg75xiN9O+6Kts2SZJxmOTkbVu5ZgiG2SvYTmTAMlxGyofardivlR3ZM53+Q3UYuhvVugQ7G7RsMlMqvLhrElI4p47Uyk1n6M3IDurmexMlvxYFsKtxOAuuVIlr3PelDFT0oLFdWPhRUVy5R+EmmypsEShFrvxghYN1a8yNpUzTIW88W613I0AkXb0tOWP0SRrVquRqmuqQazHFhPWQFZHmREWe/z+/ZBzzGjEcphe+/QEq2GDNKokms35jdb2PK9sVT09r8Dl8ryqkqsW7YCOc1LMPrCC9Dm8EMQbNGKrcuckP6Rnou+kKElFTAzD9/H7bffjtLSUtIjVzgSbDWTXFZWZjPIK1euNDsJ2lk3PxX9+/e3GWnNVD/99NOYM2eOmSu8M844A82bN7f3XyNUYqqremZIfqatWiv9npm07I35K16DbZZ9V9av40305lqia+OycGGoRagf1HVbevfTvfgUreTyq7+XUGorVSinSuAkTbA75PmnZd8pCXwMxSd6S7sU3StKDVaLt4nkNEHLlu3Rpk0rlBQX2SC79WHii+hFM+pJCqc6E0espk0qqL6kNahNPieZyU+A7tkX2+Ce9YNMpwWgHLDlyo7CLA1s4Fxnwlg8Iuh0q+Tpyknlx9LKPl2CrD9gLdxWPYpLKyxshlatWqFV25ZoUpTD9EUtzTrvxEe/adZFOxuIJaTBAJ1PwwKDj0Kz9rArSQpe4atA1d+naMCoyA3pWzAJSjPzoZVmGjYIqMCyI7naTimeI62zcGiWduXEGMy9zMxczj1sUXj02dftqfrmYUuGlo3w0aZphr3RjxEiQQRHypnbCJimqzWjHeKTjbuAAhFJK9avq3SMVl4+aijrVlZH6dWH75auQQEJzb498rF9hxB65PoxoEUYwzoXYWSvTojURbFqxVrk0c3IlnlY8tW3+HT6AmzXLhc79WqKvfq2wRkjOmHul9/gkRc/QGEgieP264dulHs6hv1okWrAmy9MxrrlK7Dfdp0RrknilRen47N3p6OAxEjXGEUCMbw36RPMWb4aY4a0wvCuRchJVqBFXgTNU3VoG6jCgGIS2TWL8fBLHyEe9eHYMT0wqH0RhfYaVw4/CZmytOahshSRTLsDfbTPyMrTFaqu/EqndWq5FgypJClkyYzWRpjZgYV97EBIvLUnKEEKrtn4HHUS6Up+BpYz3aVSfKrjsU6NAjGJsITTnCA7B9pNnFaK215fiC+WlSOWU4gaxhmnuC4hUwuKUoEEYtRrv7j2KukE8QDjymFnFUjG4I832J3LdIAUBejaVARR3S1O+zA7U50Iryqh+2ijvgLaUUilIB1KsPxTmnWvQThQz05ES6FjNlptJ2KrKrEzU9g6nKwurNlqCb3aCU83rG9TZpXi4dcW4vE3F+HO1+djZinzntcEES2BSrPc0hTaYypHdlRKDwWbHB0UxbB1RYafeUuxHLTHWLuiYhRg4zYoQaGbbmI6Dd7PONUWmGfdbe7T8izruDVzzI/BPGiEWPuXtHQryNSGNAjCODUTLFmqPphkvmWvY0d0DUeM4bvRdDUylavKXKeBJ1gv4/zOAXWO1qYUh0aeGbd68KQO0gvZjLvKgjyAfWedrK53tS3mmNVInSqfmWZqNVU/jaqszGXfGO5VNls4shkWQyEGKQtqdTOAznpIk2aIgRMzY0v/stnOOHft0em/h0Zm/FKsT6yv/Ga2SodtUt8g27YFfR+3aK9ROrZAKPXKuuq76Igmf8Q4awuBzG3GxhhQMsli6rq0Qb9rzkX/M060QTSVUSBO92Qk3a0OrONZ2sb6r8ZgTOD/zJ9DKD+C9nvujNG33YTcnUeyEUdYGGTo2R5TapNss2qvNgtEcrKFf+b/L8gKzJpRbnwCd9Z8cyC/Ck+w9rxVQ+WYLUuVhSuPTUtF7yoxyWZG70jRMiZOZctRTzlK6ghBUjISAb/WeDMEn087hDWonmkz8ibhkG8SPY0W8in6ECIvIeFUs7w2oEsPGoTWDK1WEop3JIGmcloXPvkb8hJ2ewr/yYrY97XrQc1Mq/VifCdd1yA2s6CVWVrVJfciw+oeg+QrRGECNNB5JMqwDg2N22AC064IGQ45Gevbk2zT6mDJKhhPEtCAumbVlRvxR9beaUkzHZ6YZC+uCQObFU8oL+7sn5T8WaLoVvwZH36zk0DNUlMa6UZb+XQALIO3r+Cu+9IaApaNykh9iLZtic9mnumcYDky/ZZHZtJvDIF4HhooXOnlzMMWC/vMHrZUWFM2Xev8HDQnM0FpyIhlygiSBKk4nZDoaeQvFWbbJonR/owAiVQoifp6LeABWrQoILvE5ry+Gh3zC9GxJA+V8QTmrU1g2oJ6DB/YFQePGmB7S5dWVuOgnXtg7NASTJ3+HZavWY3c3CDWVFTj7qe/xL1vzoEudGqSH8ewbs2g+bTC3DwUFORi+eq1WFtdgUQO00Di8sXXq3Hnk9/g3uc/x2Pvz0VNtBJj+rZCdwrmaV8Z+aEApn67Bjc+9Bk+/K5UtJsCpnKoHSksARH7REw7rfH85Hm47pG38fnicjQrzkMhhW1QWDeq91NAImsj72I4yUCKmIuwF5MI6hAN/Yknt1nGzJ+opJuh1tEUJKsSwsiIxviWpKApBkJfK8AuwJgSEV2NEJuJCLwELb7qY0h4ZXhxYwLVzdEN4w5HKHSGCoyYa/TUOhV2hpph1TZALTe2FDF8S7u9qy/hN9fhGiTuOtxJzKXSbKPWtLfRVjttXYTdMcpBCobBFOsGyyLFXiVB4VCMNXsr/iuhdEszW4ZGhtXFG2EaNCPPODQcTSSV1kg+gvn5SFLQDuQWsaOmAE37mOJlp6MBB+2dp8ipvof5U1nKN+NhXiwkutdIt1YEqJNSp6ti1NCzOnrN/jM7lo4U862OTZ2XdVjkDhKMK8l4FFaCDjWCLEaB0fFb6/Ppe+vJNCs6asIazUhpCb++j9qNQmcYLHfFbzPN1lmqJtAjDTUYYp2qvg/d63AxdcLqy+20aqWVbrNLuZUe5VN2EtZtVp1xyJ/MjTFR0BmXekin0fdfD1jiVp5sDwkyfOk8lhHbiz4G259mDgJs4zrlXvXDCkCzFdqYRr2WzLsT2qVopn1rto7emUuxxE2Y9jN8MHztg1NZxxhoLERb1kOt7tAwikvMlgul/ns50IuqHpVyaHVXyhhmlpdM/bkIFBQjmJNrdhp3k/tNA2uk/Z+CklqYl4+8Vq2ACOk+6Ylomfo90QFdqWPZUQaUZan/1cz8DyIr/AqbK0g3FpyzYTQW0LcuiJiJ7qlMsuUpMy0cJofB4jZyxh918xoIM8hQn8I6Kfei3tf6eFmqgYsZYN8Vphk5PtJM9u22N5d9ZSZQYw+o/ExDvL4G89etR41W0LFduJtKFJqETvZ4FhxpMOPVd0tIwBWYSMmLOjhW28yUOEWvAWX5cTQ8aAP1xumoUw/kIsb2GLOJA+WLPkSgVQ4MI83+trpyFVavX4ta2pkATSdqzrl0RorFH52bk8Owxd9pUJ1cF5X1xba8m66Y3qgOOKNzpQQB8oG+etJ/9tk2EZGrXlYBGt+ltCi9KgDr7VlGypLsjIxQeK9cvwjrqkpRy/hV/FoSb3yOgqGjEPsediUmLCcYg7YViZDa7R0C3ar81Bel+FE1qCAabMSWoJWHLRj8kh62WBhhdNo2JYXo1aYpiYWIsSgACaLaqpEIUQUJAhRsZC6uNEHiEgxi9vIyLI6lMWaHHjjzgBE4ekQrXDRuCLrl+PHh14uwZHk5pn+3FCWtSjBmUBfMmLkUHyxYgZED2qENadnMb1ajpj5mgkkDo65Bc1T7C024ra+rx9rVpYod0bokSpeuxNuvv4fnXvoQVRTIC5hMJTcdbg5fXhN8PGMenn1rBjp1bINjD9sWHdo3ZR6iqGlIoRYtEPXlW3aDCc2PKD/0S/8iSopj+OAu+M3uQzCkXT7KqqNYX0tLLa12FPUnwAlANuMoSqrOhYJT07wcW9KjbkZ0UOFuJIA0sM5RM1sqc1poKRCVHUrGd+sIMm5FjJPsYiT4mSkDUshG0k3QomK8muWWveZHnW8RY4WurkDjyObVvrUpvjdmWlQuGm210VRZMo0KS4MDCklQfD51ZPbmxqhNKDZhkR27VSTHdKu7tJKXQEudERD6t1JRWuUvM7unP6VIQrsJmap7/LN9wrSSUC5WQCeQOpf6c32rxUmYgCz3ikm9m5Wx6rPr8Kjh52GKNJzO8JUilyp1UEwr3ah26DMqcJWFCa50YyVIvVkQFgT/Uix35Ue/GpG2byEHKqesYvx0RmTzaS4MdkCT5ZVhZDvSLMyZc7vRh2CuN+ok8CsfMmJY7vCWDJhQF/evAJkyNJXJk1vmzjKwE235nfXdWRTu2xKZMtnggVA9cT+ZJ+uiSt4ZZcLXbIFfYQoSrvhuASo41Sc5zoTxa4CyouqtypLJVjZ32eJzVMm1FQ3aZe2dP6qMuy0P2Qw4ZGmLQZqNVh5+BEwIaNSv/BzYoGRjeraVYWOTcn3DxppKU/WTLB8tEVb/ppVd8OtkbNI+9iXmT5PJpFXWtdCNzkHQMLGWZleXrsL7b72K1954HS+99jY+/3ou+zNdjknOhZ5FSu3AENG7oGZnE3jrH89jl1H7Ys53c8ivLcfrH0yh0Kg7khl3truVRG/SNONRNaBAqbN3NB6u6RvtX1b/H+Sf4yDo1SYUqNGbPZlmdu4B0SMKpxawbJmXhARzDXyRz/j7tVdit70OwKryKqPfmk3W0vBFc6fhrVdewRuvvomXJ76Lxesq6N5NdCgCu3pS/IEKiIm0fdS0S2vWmmlT/yohWxyMqJ7eaUyfmf6UwSgk/Vr1ZLzGVxDJWC3OOfk4nHXmuRTSGZeyQL+a+Zcni5ZK30TlkDAOlUp2NostPkgvMSQSTB+/p3F2CsSQ8exhi0X2S3rYUpHplNrkBzGwUwSpaI0jfEZgJUCRgJDxd7No2k9CwTdRDX+YZuEIPllQjhtf+Q7rogGcN2EwHj5jV4zv3RQvT12GO1/9GjU1ScxetA4rGEcBea6vZ6/D50uTyKNsta4yii/nV0N7XjV6GMspQCKcB11JwtARjzTFxC/X4+XZ6zFqSDdcfPz+uObMIzF2j50Qsn2mTBb91Sfq0aVbB5x/1lgc85tdbQjyU8ZTWlGBVCSMdC7DD+YyLxFoATEzTSKdR1JFEsRAEgG3xGffoT1xzyn7o2dRBC+++y3mrq6iMK15cVdGPxqieTYcmSlelqVmP4uLmti7CTZyQ2XIPj14+FlQT5zpUK2KqfIJGQbGdE4sEOEWO7Clw+WADA+ZJR02A38D21e9MSs+X5SqgQyRtjD4qCJkUmwtBBnEON2qvERE6Facomal9aItAWKCyMCIXzMekDbJQBzJUCVf6lh+cQRJJ40MUmnrhRg2Dx48ePhPYgPfkCHvejdyJYpOGibeI4h66IYTvxgP/utCJjcYTVckcxIydQaIBsGCNNAwWCAUwLIZ07H/XuMwdp99sf/YPbHbnuNw3UPPoSKmoTK6ot9AWHEoZgnMOq+iFqvXUXBNV+LT957Hvgeegq/maW88w6U7yYI6DyTl1yC8DxGqrKAYyHVpiZOR03JnjYTb0m2aBW3li+MFU0ENitI92SqtgNRVUBK6tcJK4wVBpt14Lp2JEmsg71ePmqTr50LqDJL1ePau67HX+PHYZ9ze2G+P3XDQwcfg86/mWZpCdGnCqY2IM53sD0JWdhocp3jt04ncuk6L5cd+RoeOqdxkH2AH4U/FEaZzmSsNcXYFWojHRDowfZW1pairqUGYfYV6moB4T9lpRIEGWmShLAT5k4NcGvFFSWBBWVkGyb0yL75QmOErHobBeLTaXAO92cEFD1smVFc9bKkQNUuRPFAV8nVQ6wgKI5kGycZqy1ipNEcjpebrD+vwBRLCmBjOIFKhAjz33mKccvvnGH/rRxh36wcY+/f38MenZmBGtAlSLbth2vIEjvr7JBxw62S88V053p+2BhNum4wj7/oI0+oiqPYX44bHP8Upd3+AZQ31WFhej8PumoynZpTh21gu/vTINBx663uYcMub2Oum13D7xK/xVV2I75/h+kmrUNeiI6YvqsNZt0/B6fe8i2Nvfg9/ffZzfLa8Dif9/VP89ZUFqMhphic+Xo6jb5mCSct9eHVqBU6i/u0lNUgVNjPm+6mXZ+PAK1/B+L98gpveW4Zqu9KL1J4E9KdBVFEjwSSCLFtfMmFXPuTnhJHSPqFseWrUUwMVPzl8Dx42BYU563Sz89zfJ80bulka2wi3XNlzy4ZjKcQkZvUZnoLNypdk29Vy7rTWg5AB0aoCWxYq2pa2WQexZn4t7bNl3TSngG1LDqUYoO2RToRII90aHVt+yLatVSfZSQztgrFCN+7JgwcPHv6zELmheGnPDPGxN5E+zdonUzX46/XnY/TovfDcax8goL6BfxpUNTfqBzSDIKGMD92cIQRi1SjKycU1N92DqVM/RP+Ohbjx2r9iXWk5fWu1YCUqystQUVXLtzyqMP8p+BU2pcCeixG77I0nHr8Zfbu2VXCMqAZV69ehurKa3U0c6yrLUdYQtZWHWsxcV7EepQwrJcFRUjX5JSRrUVW+CqXlq7G+rs4OLvWhDrXVa5CoSyJRX4v161aiRgeu0puEdaTq6accDfVRJCVx5xUgRv7UQWHGEGuoRb8BQ/HGR1/g4btuxrQPXibP947d3FFfX4fqRBLrqxts9tsXqKfgW4m1FZUoq3LXmIrM66TtdDyO8vJ1KK9zWwWtA0hUMP4VWFNZhQqWcYLu/EHx1tWoqKxk2uPIDZLLtiXezA3Lsaaqgt9Ds+8VqChbhQamQzep1FSXoS7FtNToVhR1MEnU11ZiXVk5KurlW2A/72f86Tpmj98upYXw2fx62BKhauxhS4UoKqmRyLAwsEMb2+tsS7jNTJ+XhEWjhiLYFPwSiSh50wAbMs1txI+NO5yH6Qur8MasBrxK9cG8FFbHmyBd0IruIqiNRvDV3DjemFmHJck8rKlqwHtfN+DjxX6UBwvQ4MvFl3Or8f6CetRSUK+N+fABBekFZVFECwqxpC6Iid/U4M05tXhrTgxfr4yhNJmPj76LY9a6NGrtXmo/vpxTiTe/qcJbX1diRTSMOl8TvDu7jsJ8DA2RfCxYWY9P5kaxLJqLeaUJfPJtDVbUhZHMbYkcZmV+TQOen1GF9xbHsYzpSpHwSRB2ZfFTQPdZgYX+AyR2TQsL7JRpN98vwYclmyaxtZnEnxq+Bw8/AAqHmVVlxjCJAVA9DAUDdihLFrbckvUuy4pt0bAsuBkW00pAtnxTpSJ8iklTW6ML0i+Tn7Mg0yn6pn13bjm99gW6wQh3T6uPdqSBGT9iR7XcUebSK84sNOtj5e3BgwcP/3GIBok/E9ERrdJ+N/5LS6xZuQC33nIfJk16C3/7+x1YXV0rsdd8iMJpG5TOGREN0/ytZkkVhg7X9OmADvI+OvMjmYyiMCcPxSEfPnn3dew0cgyaNitB320G4v4nXiA/GCH/p2XkQfKDOVj03RxcdcUVWLZ4CRLRKK6+8kp06NAOXTp3xguvvYNL/3QZDh9/COooyCfiDTjmoINxyeXXZUkxkxPDY/fdiR5duqF1szYYNXIkJn7yJdNYh4vPORWHHX4c9tlrLFq17Y7TTrkG1RSCE/Ea3MZ4OrZpheGDB+GtSVMQyMm3GW0HFow/gZwQaTfzGcgNIp88rFDctACfTZqMsXuNx4QDjsLwYWMwd9ZsfPza89QPQZumxdhx+PZ48LnXjdqXr1qG0397Gpo1a43Bg7fF7K+nU1Bej/P/+Ce0bt4ebVu3w6WX3UbBvQ7R+jKccdqZaNG8FXYdvRdmf7scoZxCxFIpXHrWKTjphNOsz1jy3VQM2KYfXp74BdbOX4AD9hyNQw87BP0HD8c7b76Frya/jx122AEtS5ph9Kg98P6nc9it8fuLf7RRYzdI8ktto/Dw34Gqv4ctFWzIYqnFCAp92xWjZ+tc8pR1fOOnzTCIyeyoodaTBEm0Na6o+2619JsEWTNduipJd/uG8khcddKgVKyBXnTqbRz+PIab14TEks8wVVEBfLkRsqbqEhg27X06CTYVohmZ4Pxc+HPEIJOw008gkotIJAfBcCHC/jxbhuMGRpkeLe9kdL6QCGUYgWKNAAasgwjm58CfTyKq9TBaO5TD2MIpBMIJpomeQvmYNn89/vr2LHyxthL+lk2BQubdwmXnYgz4TyRScs6ys7EK+g+kEyhhfu1aHubVCTPszKRk4rUiD78AnKCYYSHUdvlQG82JBJDL9ql38VpO6DPbjNqCYcxjhExkDuLpHET9YTT4dPBMCAmd9E4Han/BVAJhKi3NzsrbdkibppfFgTZez52BXf0iuwBpnWif7GyPWspoZgxk2Hxhi6s+kG+H2Gzx5enBw89ALKY5R7aCTJ8Zj4tf+M+hcfiKc2sRKIx+NWa/M6OE5GgMhU2aoW27Fqbv1bMrCsLitOhHvB69aR+xGA8tH9YEtfOdQohCZiARxYW/Pw4DBu2IFeVJXHvVJYiWLsbRRx2DaKgYZ519Nvp264Q/nHEuZk2fgty8EP0kyZcl0VBbgW8WLEdNrAbvvPIMLr3hXoyecAD23H9PfPzlfGzbZxvM+3Aihe4F+OrrbzHty9nYaccdTdDXiGc6Xs7kpXH0safjwvPORkN5Oe669z5U1axFfdVqPPfGSyjp3B177TYej93/MD797GN8OXMy/vznm7DjzmOw2967o6qq3ia4bc84g9UVWqLteRSmZ834AnsMHYyDTjgTY8YehsPH7oriVCXem/wuyirjOO7oQ7Dw2y/x2xN+hxZtu+Hss/6AtgVxXHzuhZi7Yg3u//sNuP+J53DiaedgYPcumP3FJNzP9N3x1Pv47Zln47Rjj8Sdf7kSb7/8FN554wXc9dCL2GfCodhhxLZYX1FFXlk3twA165ahsrpWQyA2075yTRmqGlgEgTS+/PxrzJu7DMcccgiC0Tqcf9KpKGnZGhdefCEQrcTp516A1XU6NJb8so7nzeQvWwc8bJnwxIAtGGp6tvVCjZAtPJ9tcodtOiBfVyHYUJdcaak3CTEJr51gjAKkk9q7oeWRFJRJie385UDE9uUkdS9QSAxqLdt4jPSRAndKpzrqWiQJkrlIMAwtjfGjlu603JLCbpAMMYmprixKaGcz4xBBtOWWFIJTPt1vnEuBNEwGluH7YwhS6Lf93Ey/jwyzZqGSaY2Sqkth1UwrLLHTsqMyYTbKfMTstHI7lZwE6fOZa3HTP+bjoyVVNiCgzsSFxfwozfL2Y8H82H3DIuRMm3bFFEaCaJKr5fFk5DMEzx4SeJxTDx5+AehgE9VX7SVzAzXpZBT5FKYjWk2idyotAxRP9asBG1Ha1ww1gW4o8/VBdag/ytEH9cGutHMCte1RoyBtd5TSxARllZAdZCPaQC0dqVzUNl37lKJGbdTMdUo96R79pn35qA70QoWfcQUHoCrQDwlfU3ogPfLgYSuF7oDu168fhg4dit69e6Nnz54ZG7ahTTo6vTtapIbG9pXRZ8311GndAeur/9mvoPD79OmDgQMHYtCgQcjJcaeibOr+1wPyFeR/JCZqtU2WjxCREm9hJUk+o7CoDe578H689OLLuPry81CYo1U65p1ufKSDNoWhgmL5UmecfJqCdQzxnDBOvOBKvPDCy3jltVdxxLidMXPqp6ioSeCqv/4NN/31r7jpxqtRXb4CyxctsrPEdE2UT6sUYz5E8goZVjXef+8f6DpkW9z3+FN4/MEn8Lvjj8R+FF7bt22Bpx95HC+8Phk5LTth9OhRLnrdnBJMYJu+vcgvNSG/l6ZwH8L60mrUaXl30ocRu+6BJx9+GH/786UoRhWS69diwYrVKM9thWtuuQc33XQHjpuwm+3jVv6yCuQfy2NJ9OjVF7c/+iRefed9PP3Eg+jRpS3SdeUoCOXgD3++BJdcdB5WrlqBVevr8fe7HsZfb/obLj//VITrGzB7yueYPf1z7Lz7frj39hvw0msvYcyY0Zj0/iREyP+KV9T91G1a5KJu7RpM/eIzdO0/APc/+TD+fsddGL1dN9RnBpuC/GY54ZBtr8zNKWD3QyGb/LU/lWA5BnDcKRfiuqsv53cDvp67AEFtUUr60bRZc0SjNW75t4E1gSyyJry0edDDlgvv623BMNpKSuOIjf1il0Gd0CGfDTXRQOGXHKb20mgpeIZg66RBcZ5aCmQnEjMULROyU42Dbpba+jHtcyFh0KyQDniwmR8xrgZxrhJzqdgBWCWyvSF0R2HcroiSgK0oxejKrWabAiFE6V7bG5MWnpyoo2WIaV3RJW44j0qdMlloWWgpOsPzp+v51Gwz33WiBAVpS6fiCFO4b9KKVK2Y2WWICXY0CXY+ImC23PMngOGrIzd/VDqYoqQgnwJ1mIkWAVQ3qEhNq38PHn4RaBBHV9Do2jC3rNudjF4Y8dt+/Sys/v1KKp5OQ9X94vnNeqL98N+ixZDz0HTgeWi27flo3u83ZG5aGpNhrTg7QCiCI2FahuJG+a690LGMtZhNow0azaNGNNIJ037yeqRLpA/BSAe0GHoqmgw9B82GnYvWQ36HwqZDkbAw5NmDh60L6vceeOABTJ48GW+99ZY9//znP2ds2UcbTXKQkJwVouUvKzwL2euuZCZ6pv28/+oKrMsvvxzvv/8+Jk2ahIkTJ6Jdu3YZm18vHH2hEv0yesOyE09lfIXsZBFG3212xvj9xqFd86Y2xCdSJ8iVlbzKmxqRQl33SOaL/JUPtcF8DN1jH+y//zgM6t1NLtGxbSsKnRX44I2X8dX06SZow1eMpi1a2vk5OgvGTgunYK4JlgCF4g7tirFm4Ry89uJEvPbyO3j37Y/RrGsX7L7vjnjkrjtw/31PYM8jTkT7ZoU2MCCer3TlYpx82omYPW82evbshby8JsxJmPydDhgLoqBpseUwEasDxVfkhvIQzslFor4Mb7z1Dj6f8ik+/fxLGzy2Q8ws9fIRQj3T1bR1R4z7zWHYd9dd0FySqmyTUVsCrrVGQtsWzRFP1WPi269j+vQvTeivjqXQuWNbFObnYM6c2Xj1oxl44slnqV+ADq1akc2MomOblhg+Ynvccvud2OPg3yA3rxirF8/FGy++hA/ffwUzvluIYNjPPok8prYdzp2NiZM/xBtvf2ITUREduMaP4UcOee9cS0vTpkUoyA2hebMS9O7dA6eefiruvv1GFOXrME0NqrC/Z9Nw/Y6HLRk/TOE8bDEQCdUYpQ4hEwnuWhzC9j3aIhCvJndZB59dDUVyzc4sbXcuV9FTlA3YzdqKQmtW2E+lEVETlFMkBolcmmtGW4Jsku8UeunWDk1AvZOt6Tbhl8DZgIDu9FMKdKBCuoZ6ETaN0jFsrUNSTaM8kLaL+BiHL4d+89gRkAjSiCE5gmyOFKbeacAk6jxIJ2wzfZqNTubTToukJNxGmbYY86t4KLAzzCQFcrtTlmWia5foSQH/eKhcLHcpkvAUWhYXIqIMK7wNQbmS90YTPfxyEFOq4S3WKzGobFMBMgotiiJomrdRmFZ1TkpQ/BUgxfYppsIXao9Q4SgE88YhmEuVtzcCRTuR5hSxPQft8DG7cox+RKVsGlpFwGaoE2HrSbMa0oVkotxJtRtbJf2JW6EbnXGg+9M1Q+3ztUAwfyfGsw+COfsgVLQn/Dk9XLjWtj142Dpgg8fiH6iaNm1qqqSkBC1atEBhoebe1PV9n97oXcK1BGYJylKNw2lsnhW6fwgFBQVoRWGmuLgYzZs3N/ebxvXrA8tjAx8hrY+kTMI0DTURwXd3tgP1pFdig4z6NypG04ofE2+2IawAasn3VNTUomJthZFHt6ovhZ6DB+G0o/bFzVdfisFDh+Ky6+/CURf9CQN2GIVoWRSxMvJsZMDq/XE0lK9BIhHE/oeeiEFFYRw7YQ+M3W885q8j78iYjzjmELJ31VhXWYnt9xptN6xolbImbcK5hejUuSOeeu4pHHf6aVi4eBnZwRr4Ez5UV9eiqrbSOLIo2UPGgtKGIHYctgP2HtUVF/z+BOy2696YtaYW6UASIZu8UB7E+fkRq09i3bpyrGdaJYZmegLE4jGU11XbU9hh9M448aC9ce6ZJ2Lo0CG45clJOOJ3Z2H48KE47LjjEI6uw7iRg3Ds8SehLlCAE089BT2a+XH+eefjqKOOxAETTsCUuatw2JEnoFfTXBx90P7Y/7ATUBkrQLSuEjkUmnfZcx/M/24O9tp5FP529+OMNYREbR2LOoQy1KIhLh4Y6DVoOE467Ti88MIzOPaYY3DIIQfjb9ffzS+lIV/2Szp9TZ1Vo/rgYcuEb7eDTrPPOPHZ283Aw5YDRyxN/KWG5EVCKvHi7FU47c7JKA82IxOaa52cKK5mot0MjWaA5ZMCKht/WnsWRZ11sb2unNEycJqb8Krl3CTouu6A8jTjUMv3IUgmX0gwTiPsCkA1ie41A+Qjc5vy28JxCrlhJIIiHAxPArsxwmR6zb3SJFKpPdxMh41FxsQC01wCvARYdhh8d4JrrqXN76tgWqP0o7RG1A+YG8dwu+5Jp/banbVWSj8FyqiE83q0zQthSLdOyNMyKCPeEvTpgvnVtWM6qVJCv1LmwcPPQTpJYU+HxrD96O7QIOtcfqwUh47qgV23acda7dgH1WbtIbYxH9sSYS1wi0Q07a7BCooZ0WFjYsKZUb9OOOWrKEOy9B7E5l6CPDJB2uqRpINQPEy6kEA6lEKD2LmCvvCHWiFZ9gVy06UKJtPsSQkYgaMjIj1d4e/3V/ia7G+FaWRLbslwpjWrwIZsBzN68LAVITurLEifFYCzQvOsWbPw29/+FlOmTNkgIGf96Ck3p52mg52a4eabb0YlBS25yYYjN1kh+fDDD8fDDz9sS4CFrHnWfeP4f40QfyI4/kfv4llMliVIlMzMWerw2IyWSuUkzsbEMIL0j3RSNx2IFwkxwLIV3+H9j6ah//a7onvbEtI7HZJKUY/+U9VleGfSZKwqa0CTtl0xdMxOaM/gl86bj09nLcDuY4YgWl+Jdz6bg1122hYdS5pj5bzv8PHH05Fb3BLDdhuFVgUUWGuWYPuhByPZcQieePUhdI+Ql0uSbxRvF4hh9fJl+ODjrxAuaILCJs1p7MOo7Xrhy2mfo9ZfgF12GIrq1ZV4943PMHQ3xtOhFVYu+QIfTZ6NNm27oGWnNpizdCV23mEHFAVDiDGzGg+d//mnWFnZgGGjdkKzCHnABPlXy/NCvDvlawwetRu6ty5muaRQs24N3vv4M6yviaFlu87YZfT2yLcOwYdvvpyG6d/MRnPGtfMOI5AbCWP5/K8wecoMRNnpBHKbYMyoHdG+RTPbf/3R1Fno1rsPmkYCKK2OYYftt4U/Vo733puEdVUNGDxoIOYsWIkB/QeifWEEr7z+GrqPGIVturay2fVETQU+mPwJVpZWIUnhuX3HHtiB5avV+cEk2454SbHkTJ3HR2552P3g0+3pCdNbMPThnOCoP+2XSSDgD2J5LI0z7vsIL88oB/Ka0xUFX5qLWdSf9hPrWgPNUKd0WJiUCHWghk8Sy2Qe3cjMxaLroTTymPSTeIs6kHAH4xrxlIBNKqBegPYKQoypBPQABegUw7ODf1Jaus2nhHdLMf0wDTqdN0W/Ui4ykhKmMUDGVsvSRUAl1GomycRV62CVXkVSTncUuhl2wpdHewm4GpmUX6VDnjOkieG5nutHQkn16dr9KAZ1bIsuxQUIJ2NMMsMW46CiYuI2CtPe/LSHnw9bYcL6pZlWXzCIZLQaHfNjOHW/YejaJGDCdpLtjdUPIdY5t39fwvSWiwRzo4NmtAwwyUYUTWlOhoyhhFvShQSJSprCdHz+FcipX4d02Na7INKgATvSD5KDhlBr5HU5BCjsi9js2xCqm0UXohksR9EManRllt7TwbYUpm9DumiCkQQ1dQ24MXa+iElleW7ZRerBw0+CaI6UkBWes+9ZAVfC9HHHHYepU6e6NpWB9PKz3Xbb2TJtvZ911lm4//77TS/BW5CbbJiNhenGgnQ2HdJn1a8SKgaj3ZqjFS/EMvpeVmWnFYCiXTkZ95p00NnPIk62IY7m9E+eL+3LYbm5APwBzebKlu4TFNIosTXIVyKF3FCj1U2E0T6Wv/bzOlhEppOd3jNTJQZnW40ZH0/EjqOOxu+vuh5/vuB00m5a6PsyfXYGTuD78QjZVAnpeC18IZvPtvcYebywL2v7fcTZH2gLj5CTrQ9p8rMi/JmJGJ9vY3wp9RtMT2BDnjJIV9M9eVJNvDS2UvWT+qHoZb5JMIIGMCwpNpC9CTSbnumjU+RH3ZVmTN8mA7Qx1XUGopVScmN8sjiAHwrTw/80ssL0D1QVD1sKNFNquwnZGBNktG2fcSKO1mE/xu3UHYVhdorW8OlOM60kh3bQF/1JWLX7Vo0AavZZBErEmY2a4dkSaXV0EmRJB7SH2ARUhZcUeZYwqepD96IcIqgGxkmlC/7TfgmgfGofDuMIkghKMDY3DC+lmWUJ70a61bEwIFrrDDTt1TYzMtk6MMiEB/nVzHlAdyRS6E5SaLfOmGaMKykVipNhlnWYeY4xTh1kITc/Hn4RPsZXmJ+Lpk0KLUc2U25xZTOqfLiyMa0HD5uNTF0ybYaJZP1TG+jUrgQtmmgGh/WfwuWGqmZutvyKF2TL8ut+ZzYtjamFSY+0tUKFoYNcdDeAVtLYYad0T9JkwrStOKE3N4ufC0Q6M7DeZL7ytTLSyjJJjTGZGvYnDZFfDeTZwYUKS6N/RnvIkKKO/I7eCXn24GErQWPBVYK09jhnhdosGu97/qGl2y1btkRubi7q6urQoUOHjKna679vTNlwEgm26kw6fij8XxtImUh5RHcy5UPSk6VGjgo5/mdD6ZGH03DgRvss1CekTFazr2PnyZCvopAtw5QmJyioBnQbRLIeiDZQyE4iHo2SpsZJe8mjGd9HlXSpqRMB5ffWQkIJs/FUA2mq7pKmGxLdmrogjjrlFBwyYTcLA3GtOiAd9rPuUJDWhEMyVs/4NFmjlUOCaLEUtf48hs8E2ypF8WjKPMNQfORjE1YuVEoHdTl0l5NQOrX/XmlgXug9xfji5PO0RjIhfpEqxnSkVE8tTMasPDMdCktlJ98KlrliDCxf8cx0LnPtW1YZpySsSyhW8qRcahA1e03u8I3Wcht3IdoAeEwfhplIsexrGUmCfZdui9DKqDg9qCwEfVnWcISVjnScpuKLtfLxh0BHPxnyszn+PPwcOOroYQuFPp86PXZ0Eoq1/5gmkiV379UG2/doCtTrsn2NlJHzNIGYlnxKEBc/akTHRvhkoVHQAio3c237lI1IOYJjIPPqI/PrTgenHwWYabcWtqiljwRCgrSEbZtezhKtjD8RFQnTppebbDj0S5XQbLWFxR/608NmmxWRCfv0r5ks5jdBwmlMscWbic/CYp4UBPPtBHiFpacFaWb6M4j40k7mARJB5TuYaEDHkmIUBDSwEKO1nsw7GXHt4dSstOKVwGPLvOlXy79N/RJ6PX+OXs+fo9fzl9Lr+VP1ev5Sej1/ql7Pn6PnszFcnduoVEfFBjnl2kGcdTplswxsw2QCWuSmMaJfW21soHt5dPXNiYLO368BarbKipqnrsNLsYDiLEDRAWvzKquYhOoAgmyDEZIkDSwYoaNbO5NBpxqmVDJ0p6bO8LTrxQbS/GKA6M6IiM6CcMsk9ZQwT1aTseQiKfpkFlQePGxFyAqygoTZ7H7orFn2Xdh0NlnQFVcJCsSyi1JQE2Svdwni/wpyo/iCQTc1mI3jVw1mUbnUjKWjRM5MMIrHMtXWO3eTAaHORDRLEwt0qNI3gZN8m1YcGnMmQ4aRoju37NsNwIrzC4kEarJFx3YHSR8ZXigiXozh+ZkG8WGSxlX2pK1hxWXbaRS+hHENbrheKp0KYsfdx+PO22/EwN69VBkYD3sxo7XSOeUPRWim1LK/Yn40ey1+S65TWt9s8ale+KnVSdjUUXoP2jS3TqthgHQTMsGYivn0+aKsh+QPmR6TxRkuOTGmiaEyAboBQ0vdNcGSVp1jWtMsBwmzPq2gVGzsN5RN5op+XWoteMVK3lJn9aQYlnhVJcH6GaZGeQ8rjcoBy0/Xx6r/UCjib/0+HdSrQPTd/Mhl2VlaGBkfFqe+qiBnln2+BhSPvajvd+VjoJ2E9QTIRzvJ3cw2KNqkyONmBwfMns4k1Es8T2sIQy+0lMgvkw1he/iPQHXIwxYLNUspEjoRHeqNaJCodIj4cOhO3VASabBROXdXnxp+tuXp6T6/BF0nGDsCroZtwq+EVA3PqdVvgJhdx847KP5GkB8RSRNw6U4MLoVfCdFJEnkTki1cQemRYtrsSUvaabmnBO1s+tRXSHh1/kQg5J7Ek4RIo6EbwM5GBNRRDXU2TuB2eZO9zLPp5QvLacO7CDD/1GmkKUi3LMpH26IC5NiggwYUSECVJhJKEduECB/d2hJvC5dQUNngf64+i83V6/lz9Fn8Eno9f6o+i19Cr+dP1WexuXo+N9QLQsyCY0dUf/hUnaQjG9RhPfSxHgXJ6Og6NzFA/voKDOjcDL1aFWSCtAAI1kOrty7MLR/Mi+iLmrq0fOhqPNEA7Y0WC2CrZ4y+0Z6kRdRHDJDcqDwlEKt9GhkRc6niUZkyMG0h0RJvOVG563x0NyOtaDMly6ffQtV3MSMPHrY6SJDNCrebws0qOrrzQ2gsBGf9y302zP8LWXc/xu2WD1eOolwbCA4fiUTM+gHjQcg76fhTudUp2zSknW1CcTRS5vKXoXUydLyVG6DVaKKPdM4GEUkzA+L/tGQvwKfooSQv8TPqi5gSLR+XP5HiIH8UvoRW9WF++tMkgq7OUqolwNUrBE3bKgwGqTSTalNplpzh0J0sNADKX/4pTuXNJdkt3VZuxPcp/S5NcicRXGkxKi3HisP4PHl2Obe8kq/1M01BdgrxZJyxMy+qc+TllA+Freuq4lKMSylS35pJicWhMJVHbS302c0zyqFlyJWTCfzmKhMmzVWW0sktv58TU92AgT6nztzQLRwBxpqNhSVoT1eC8mdeLBqdcm7X15oby7WsMjp9J6czyMIemoxSaPxWFJpTEpwJmWgNg/nWIIMZu7qS8erhPwR9Vw9bLNRINFamhigSpKZkrdN0+w5pjQnD2yMcq2B71PITETwRLBIkNuC0XyOCmvHRjJf2d2hBTozBqqFqpEyC6JZfRWxJKEtIDzHOKivXh7klpZEESa2NbqoTSSIU8KFD61bIDbOMaC7mQP2VBKBs3+egspFQLdKl7+ApT2WU6opqmjpp1R3WE9UfCYoadVdnLlO5DrDNBTUCHa9DyBeFP16DLhSidx7awWalXZVzrIApGsjsV0G8rfFQqYmKByDvoJkMzdmEmUP9iV75fLXMMKlaQANzLFl60cI4Y9/E3Bidkj7LULBls7z1niCt0+BXgk5stjvLnFjzjVLVMyQxP/pySogHDx48/KdAomRKDIkZGEIBTT44oUuCXTrNvkBvWR6MdE+kS28miJNimQGlONFDk6n51AyrZmyzXjXxmeBPlHrRRvOnHkhLjGkXlyc61q+Fp7ill/BOeqytNDFLgzvwSzqFYIKfjzxjxr9biN7AcOlJJFajndk0SlDlU0KkXKv/s9lnEXxbqC2d407ly9IiiC9jqJY/X4R5pHCuJewMx618DCPI+CLa56/JlQB7VB12q07XVjHq3/WyCsRHKV5WEnOj4puZdifAxumH/vwhytASsOlIZpY+9eXmnVDqXB9soEWCPVVaEzwuOitTG/K1FaHsWfRuDKQLzRacayDCIEtX9hvK1JTeJZRnTBVtI4iTl1sNE4ToRAMYgoZEVDMsfpvxljl5fPvz8J/EJp/Iw5YFNXIRMTU/NVYqthg1aM1G6+ixE/foj17FbJxRHS6mhS385I4q8J2tkI3NjYhpZC2OoJY0K0Sz08joFt4ERTnJhNt+UxWP5V2FJKJNYkSiJuKsvZoa0dRVE21LmqFFfi6CCZ3orSWiJIm0txFiQoRWobjl3S48x+B7ylMZxVqhmVAJetZhW13RuQHaIyalbRSsT+ZeKygCCKsXrC9D00gCe4/qiw5FuTbhKiItxsENcEncU/3NdsiKacuFZpjFKKjMNkBNlvTLDbyznSbIUiTJEIhLEbNJc7W9oMpU7JeVhdpmjPyDGFDaJ91ZC5ot0ECZSk3tXXMwjjUi7CHXjv45g4ydBw8ePPzHIL4hQ2+kNYgOibbrtwEBXwypBPsHEkmjSuI7qLHzI4zvIO0y53RDrclOEjTtEDL5kEBFPo79ikip+aBxigKpLSM30cvBdBJ4NWDJN1HFoIRg+tVktlKU0jVO5CH5iqBosHhECp8anJTAqIFNGlCJFhMMkkk2AdlRXdrxXf2eZrG1izhpdJ+CIem1zsaQkKhlyZr/Fq02YVD9J11JMPUpP0qqjBWFBHd2CJpNVq6jKd0Ko8SFXHqZYXGxSrVEU6VP5WR5oHJppXuWSYp5i9HOrYykRjP51u9oSFdQhmSe8SYTs2C65J5QmtXPKB+WLzMl2G8rXsVpwwXy55c7fduMO/Z56t8UuLZuiu/Uyk6Jx4rOrDJKJaj8uHONoi5gKrvnWmnWi30O+czyq/zx8B+DqyMetkhk20a2jbnPSR0pmM2yJGMY3joPJ+zZFwUp3TvdQOKlAxHU8tRQ3Sy0CK72AYvV1CE8TjxXUNbinX5Lhag5lZb/iBgZQdoA5pvE0WgY/3RoR2FuLrq2aoHCgIiSZgxlLqJHsqeRVRFLlpktjCLRdsu8VWYiWJ7y1EalX1t6xpqmUWTVGRtJ1ioQYzHckjMtQ0v4I4jWV6M4HMVeO/TCNm3zTRCUwGh1mJBb1zUSYnQaC6BbKERptKPL9gDasjoafK+NKpuOcVB5WuapLPvUGp1zBUIlwVpMmPyQGZEb8VVqo9SLAdT987YdJAttRdER4TaTIPNNIvfgwYOHXxJGr/RDorQB5CFE58WgmL1WzFCoDZEPoZF6jAyhs4eUREzH12R4NFnTWXXpclxx4bnoO2ggBmy/C+576iXyMG4VnroMDe66WWGb9zYaKhMLwIRCRwP9pKWxynKsWbMWDZJZkYf777gX43Y5COvX1fBd8ZJuksjqT0fc2snV8m9CnIN0mkM1wVFBi1+iUnyK2RLdKE8bf2WYSVcG6kW1mtKKIkkaT1Z25oeTsOce++CD6d8iT2VmvQp9MVjNluu07ICVK9OrgAmTPS1YCfQ0ZEDWvzSGBgsyh2MqCVbeljCFT0MFSd0GnypSCcGNQtJTwwPZwQQNhCgQi9oXp55u9aLysGeWM1CBy94NCisceXWDFvpytKLUbxP3vgRqa9Zjzbr1iCkci9yJ9XKrYM3Ifjz8p5BphR62ZOgjqrkZUWXLscZMZjKl0xrZnI4Y1Rf7bdsN/pguktfwla6lSrBha1m3mhubO4VsJ1BbSDTTOJ8apjX7LRgk8LbHmpREecmO1Gm0l+UVJ2FuCIS0uN2WCvVo2QrNImGEJEizA1L3IBq0cS+XCjjLwDvIJitUe8pTUtkOVaPUrjtzkKnNWFOf5ZvkLtbQgGZ5fuy3c2/s0Le5jaa7WkuXqnJSfHdoVPm2cPgoSvtQxxzpZH/mlSTMlmeLqGWabSoQQzJQzyftNcJgjc8VnsrQznDIKLGMGxiebKHJuRW47qjXoT5ipbKQA0YkNx48ePDwH4bokyM3WaKjp9M7kiV9EvPnf4aJb76L1WVVNMtMcWT4MZFH07EvUZ8iOVzsX/36+Tj5hJNw1V/vRiBUgGAyinvuugNLl86nKzrgv8iqFA0sVDcPTROjoeIPRRPJ+fgimPLK0xg2bAzml0XNf5O8fLTu0AopncZl0EBnGBE+8/lmcUgIVWIYlGi6tuxQ/LVY4hIQ7TCxEM11W4PiowVpesYLs6hf9YB6KqUuz9KZ+O9nLHGm26big6hbvQzvT3wTq1aXIcRA/L4cc6OUheRL+VHkGSXB32DGmrN2aVD4YfJ8Lp4MssmgvbBxAEFxO3fOzPVdDIG6DY4zD/ftjJOkG+dVsUSop6ncKfOaSSc00OG3lQNUmcSo61MysiUilwG6TweVllw8etdDGDnmQFRrFZYsXZHxwRebPhc/r2XrGQsPvzgCXfsOv1yaow/Z1ww8bDnIMux6GkGVnsTLZmW0z5cNSY01n4SlQ8fmmD5nGVZWknml0GhXZWmJjp8kx1qzBWQhmcZepN+yG58texExUV50R7adEkHKROKV1gy98k5rLY/q3KwphenmiOj6BSqViysBPllOKs8Ny2wzSoTUzLKK7xueP0ev58/R6/lz9Hr+Uno9f6pez19Kr+dP1ev5M/Ra/q+l3G7vmoRDnQAfQtwfhg520dJuXyqOcDpGDqgSnZtHcOAu3bF91xLrvyUv2umg1jb5ompK5d5snYRcWQ3ckqF8qtQCZBKNiWLZuL13kn5d/lL1XyK2/n2+1xm/YRMDOn2b9o5xKUaw+bbkY9oivup9hGJLWGxhFpQKjQ9b6+2zAbNEpCkCrUYhHelh1racjnHbQKTeLTwPHjw0xtq1a/HSSy9h5cqVbC//3Ea6d++Oww47DPX19Zg2bRomT55sJ4A3Pvk7669fv37Yf//9zX5rhhOxsmVAGqUZSJURiVxNzQocctBRuPrav6G6IQe7jN4BkaCOWnR0UavptHWND+odnfSTlr3z7D244PoHcMbl1+D5x+7Hyb89ER26d0XXdq2QT9nshaefwKNPPIuPp3yN4vZd0bppIRbO+QKvvjIR9dXVeOD+BzFt1lx+ox4oW7UEV15xNT7je2VlNdq2b033bYFoDIN3HoQvp3+Jya9NRHnFCtxJfwuWr0PPgf3Zp0Xx5EP3YNrCVRjQtyeWzvsCDz78AopbtELrZoVYtXI+7rvnAbzy8mtYuKgUPfr1RSTkx2v/eAHvv/ERBm47FLUVK3HXXXej2p+Hbu3bYOqHb+GOux/Au59/jTZdeqBlUS6LjGVBvmztt9PxxCsf44ATTkanfL/FXRFL4Nl//AMfTJqMDh3a47PJHzANj6I2mY8+3Tpi6ZI5ePnpV+CLluPxxx7E21Nmon2PPmhWkIMP3nwBU6d+hUlTZ+Oz2fOw7YA++OajD3DvXffitXffRV0ogG6du+C9N97Aq0++jL6DhiOSE8CrLz2KZ9+dgu23HY4F0z7DHXfdgbffmYyigqboyDzMnT8PrzzzEmJ1ZXjksYfx2VffMm0leOvl5/Hk088jUtAO7Ts0J88Qw7dfTcadd96Ft975GJHCNvTfHEvnf47nn3sS1fUpPP7go5g8Yy66DxiI1d9OwbXX3YwZ3yxDZX0DSlq3RIdWza0ny7ZUG5Q3jfiGf26/HjYfjz77uj19ux10mtojJj57uxl42JJAYmyC4cYlKrZ/kMxhQrOxJMySH7WYNEUC/PTXq3HOA59iTSyEUDifvtnZaQ+KI8mZp6g0H4LVDDW+LRdOmA6ShmhfDwXktK7pYgY1AmvLfqhPxNAyN4DtunVGsZhvCdMsQzH02ict91llMC6c4oyKysrIGQl6z1gbNlevp7C5ej2FzdXrKfwSej2Fn6LXU/gl9HoKP0Wvp7C5es1Oh6D9u7rqLYRYmoK0rgAho+RjfQuk6hFJ1KBpMIpB3Vtj1PBu6FioI7fUkjeKdArPTTuYBMmnukUnRMrNFs2OKm/KlvKnS039bvDK3TOqYSrNXdDJmgcRnXsxy2wlIiJrdhRsnrnSDHbK3wo5fU4HCrdH7YzzkVv7Ecs/Ykvg7L57hq0rVeJ8T+T0oNtrgIIJDEPzA1GFwr9cPt3syZZN8Tx4+OUxe/ZsnHDCCfjss882CMWCBOJEIoF99tkH/6DwUlVVhdtuuw1XXXWVHdwpt9lTvSVYS3/44YfjoYceQjisJcFbH0Tj9KtDD91co0DiZAd2sWxJ45Yv/xTbj9gTy1dUY7sxv8ETL9yDLkV55GdEr7SSUAOPRjyp7D4DogY3/vFI3PHCbDzw3iTs3KmdQnV9RLIcl553Dm668zHU1GuGMoR+2+2KZx+9EeuXfIcxex6Btm2bY/Hy5XKNa66/DjsN7o199tifoQp5uPGRe5FeWIkrL78Ac2tn4fH7Hselv78IrSmoL1yxkumJ4IYnn8VZh+yK8RQol5b0xxdvPoWPnr8JE466lnl4Gdv2COCoE87AO+9/bqH6fcU49rQTcdet1+Kk8cfho3en48uqWaha+jn6D9wNh132d5y4xzY444AJCLToiHhxN5x25u9w5D7bsW/UUuggpv3jLuxy9GV4+L3J2LE4isEDByLdujMqV69AfSyOnj0HoLZqJVasLkVRyRB8+OkjqCtfjv23OwidujTH7EWLUcu07Pfbi/DQbRfjr+eeiBvufAaINMcOe+yNY/cbjRvO+wO+WVNq5dm0bTv8/eF7gUVLcPZJp+LR97/EniN7Ye+dBqGsRX9c8afz8OdjDsXMpcsQTUXQvn1XPPfKYyhdsQIT9hqPVu1bY9HyFQzJhz79eqB01UqsW1+D9tvsg48/fR6Vs1/HCUf9jv7XsM8Ko3Wn4Xjx+fsQW/w29trvNDRp3wMrls/jlw/holvux6D89TjihD8gjhbsA0tw8/034vcH78sqRR5W7Y5Vyq8JNtUVrRpQHfPwi2H3g8l7EB7fsEVDhNSNTkpl96Hos2YFPzGQGrn0syObMKA1/rDfIJSkKxHXpfohje6xwyNRCpFIa+m3qxJqcBrtVHhSWy6yxERFo30zOjTDH2b+dEhHmJ1KQxmKYjXoX5KPpslKhKJl7Joa6CHKrMdYCkn60cIb7b3RPml35YGe1hn6+KTSQUia7ZeZHYqUUZur1/Pn6PX8OXo9fym9nj9Vr+cvpdfzp+r1/Hl6x+jEyWgm4lFjgvyxKvhqS5ETr0S7vCSGdi3CcWOH4PDRfdCFgnTIhrfcfOsGqBlv6PvUtjcsItvykc2IjUSIqdRTZegWumlPmwYT/GymuYkAcvQu534NUNSRj9IFLRSEU3SgBs72mUzXm4Cd9JPpDJOBILMfTJPZpJNwwodQA5nYRA7br06FFa3TpSUKRcfh2DmrVsoePHhgW9BAF9FYgBay9043tm/8LmT1ekplr8xq7K6x+60FommuNLNlqieV6JbKKpVEmzbd8dsTj8YO24/EGacfj9aFeeQ6SJ3MqVbTkPdQmZonatVlkP+or62BP+gGW42WZbqSNd9Owd9vexAHn3Ep1q1di7eevB8LPnsLH370MWJ5bRBL5eM3R5+OZUu/xR5jBuH19z/B0FF74Z5rLkezJu3wFN2ddsiB8DfUoyBYjARpa1EoxD4riAsvvwVzvp6OAV1a4q1330ED6XlRUVP6a6rUIYeEu3mrIjQtCuOVRx7A5I/n4anXPsfatevwhxPH4eXnH8Wc9etR1LwdmjYtQMRPOh0Io0nTZgjnRhCPN6C6qpJCaBf88bzfYeedBpKnJa0XYyewHHIC7DcTGmYIss8NYafdD8CcOZ/imAl74bsVNbjnmWfx8rNPILp+NqZ/8xV8oUJS/BgOPfkPWLh6Dc496Qi89PBjWL6sxmaS/QUt8ezbb+L5ey/D44/cg/pWXTBj4QIsWzgXXQoKcdtfnsRe48aiV892eO7dl/HVrEUoXVqP0w/fD2+//jxmL1+Jy668AddefRWWs0yfm/gm81VkQ7ZHnPw7zPjuK4wZ0g3rqvx46Z0puPcvV2D5nKmYOXM+Xnn+DXy3vApXXXc7rrr6EqxY+hXeeudt5LhPjUOPPhuLF83AHnvvgmdffg1jDzkYV5x1Ntp06IOXpryJQ8bvzu+vSsGqwu9vpaSBF9UZr3f7j8FRNw9bMJzI65qIWo6WAEkQ5sflj/hUoznJGESOfzu6C07aewiKEpVI11XQDZlLEiM3A6YwzGfmmVVbLmxVi59ssvZKszDsTr5YzPYS+StXo1exH7/frw/2HdgS3YtJ9HNqkZsqQzhWSsa7lJ1HGQJ1fNasRah2HUJ1fNatMRWol1pL+7UI1q3zlKc2KH/deravSoSTDSgJp9CWwnOvEh926dUUh+zUHsfv3R/H7tUP/do2QYSNzy+BUFOpJlhu0ubsVRVZg1w2z2BvvwrizezoanhNyohR0Ky7XYplErEc6CfG34Q7ZTXDC/gpUGsWXwxUMKm90CqNBgrIZKpYjFoir4GNVCpK2sayJexaF7qzE1AFPZIqT+1P+4EDaDx42IqRFYKziLHfFGSWSKhtkWW3u4c32glZM7mTXs/GbvXMCufZ51YFy7J+GlNw6q0sSIX49AdycOnlN+HjTybjkAPGkJKJVDo/afYRNoXC1+znscPLfGH06DsEC76bj4mvvGnDk7olavpnMzBr9rcUskMY0L8vmrdogd79eyMnkotYNIF4LI6i/FbYcfTuaN+hN7q3a85oIkhHImjarAlSiTq079wBuXwP6R4mxp/i9w/EgyhGG4zcfS/0Ynid2zTntwWiTEs0TmG3psYoazThQzTp6GtNRTkKcnOw447D0aJFc7Rq25ZppACcJLVO1CMZr7E9v0n2AYkkaX6sBtsO3Rl3P/kwSgoCOPPEU/Dsi5NYRhu3J+qMjSTdBkxYjCOeCjEve6Njl94oaZaHoTvthl1G7oKB/XrY6i8lUufo5CGETl36omUr8n4d2jFfLAv2KynaN2/bEQOG9EFxUQrx+mp07tEX/bp0RfsuPVBYVICyWh9atG6LnXbsgS/fewuPPvEmopESjBk5FLGq1fAFIlhBgbo+WouLLr8Uu+84CqlojLkqxs6jx2JAj15o27wAo3cbh+0HbYM+fdqidcsCxlWPsvJKfrgglixejUQ0iksuOQe77DQMDUmtoMrBLnvsjo6de6Nd2+ZIsF3lFLRAkyb5SJJX7d2tA5pGwqodqkqNkOUdXJl5+OXhLfPeopGdldaST/2KO9TeXhmy4VGTpDSp2elcX+aqARLJlSRuVz89FY9PXoCqYDEQznMNz+eWNH+/wVloWy607J359gdzkIqzkwqSCCfr4K9dg64FSVx8zG6YMLA16llGVZX1qEvE0dAQY5lpSZpj3q00+KK7/FzJaGGoiLh0zkxLvj14yELVQSoYCCI3HEKY9S4vTOajIIzCDA+lU+LlytUr1VN2dhr9sbqkiid7wS3+lrHqmg18OUd8cTVyy4RbYJ1dtu66es3MU2dZZx79MSTWPI+a+XeTTVpBYTmlY1tYTDoQJ4hkfTGZr67I6T0O/hZdUPPVXWzIX8AXlPDNQLRfWkvbdAxqIkR+szPy+v4Rgaa7M3jaZQYv1JZTGli01Eig35LL1YOHXxYzZ87EKaecgqlTp1nL8PnZl1LqyQrLe+65J5566ilb5n3XXXfh2muvNWHHKRE8R6/k/pBDD8H9991vy7zlNysUbV3I0G+VprR8qGxs9l4EPq0zW0QRg4iJFtI+pP6CVr6gDRNSz76D9Eur7bQdzedPonTpLBx46PGYMnMRths2mOJiLuprg7j+qiNx5XVX4uvvqjBomx5YuWo1Vq5P483XHkVdeRl23vVYvPDWM9h/j8H47UF7YPq6PLwz6S188MBtmHDimeg/Ygdc8ufzsPzDJbj+ymsxu+ErPHHTM7jsghswedEM9OsQx25Dd0RqwF544eGb8fsD98Zjr36MXceMwbpV32HGggTemvgyiso+xvjDf4/WPQehRbMCfDXtKwwesTNefOkp3HLBZbj2xmvQb6cxCKbqMPmTKbjgjvuwO4XamZPfRD7rycV/exIjDz4Bj/79fOaN+WfBfPr0HRh9xB/w2HtfYKc2KXTsNRiX3/4iLjxtNE46+gh8sqQQH016EqUzP8Tuw3fBZQ/fjUHdBuKAbXdF8TbboHn7Zpg59VO0G7YXXn75Qdx1/km466WvMXnqJPRuloPLzz4LV9/2MHbccQT8DdX4bMZ3+O1V9+BvZx+Kr968G+MO+j3WREM4/vTzcc/NF+Cxh2/DWadeiBG77IKCoqbsYoK49IpzUL5gLXbf50A89+YH2GPPTth/p22Rar8bXnrqDkx+/u8Yf+SlePatj9Cw6H2cdOpF2HbUnigpDqPBF8FlV16C6m/exw7jT8TzE7/GhN264LBDj8QnS5NY8ukruPPqC3H6xddi6MjxOPeSc3HI7juSz2UdYdtLsq2qhRmPujU2tf8wssu8PWF6C4ZorJSWH9shOjYWqUajJUDaG6wTukVoxaaTSdQl9gEJ234sbUjiyic/x2MfL0U0ry0ptQTqBOl4A9sbO0jN1BgxVwxWRbZIaMkt0jGkAhHWdubRHwJKV6JnkxQuPGIoDh7Wjsy58qclQm6BbUbW8eDhF0cqqdFz1jGdpKWGqbpnzKZamoRmJ/9pAEhLnmWndq3Fz2ZHZVd6qI2rY7Q2uqX2kMpIlIo0KUVB1/Kj8mGeUwnKv8wzGZFQci3S0UVI21IbNz+j2WqjTUntHSxGIlKMhmAIeXVl8MdrSc90jFlNpmjZ5nUFFsteZw4mwz0R9Zew3UcR0v0pmhoXtBbcpxsOcqkyZh48bOXQrHI8EUdZ6Xp7it5ICBYkCEsIjEQiaN26tbmVQF1dXW12ehckJGb1hYWFKC4uNvIXDIp+bW1w5WCchitGg4YV3TC9bAK2jNlka52ATXroS4RpQU6OBFADhXZApfbF2tkv8kMBnNqVC7/B5VddhYnvfoFIThuc88eLcOwxe2DBnCk458IrMPPr+WjVvicuvPwqTNhjBD7/5BOcec4NuO6mP2P0iG645pIz8F1ZPm667RYkVszBOeddig+nzcJND92G+LcVePyWh/DIh0/g/dc+xB033INbXroHPVqH8Pvjf4tU5yG4+c8XYvZnb+OC86/H6tJy7D52V8yatw7n/+lc7DykB5589F7ceNPfsa68HrvuMR7n/OkC9OveDqvmzaafyzBpxjc4dMLemLdgPnY/8iRsu01bXPm7U7C6PImu/UfgDxddjL7d2qj0kJNOYcbEp/D7K2/DJbc+gsElPhy0/xE4/oJrcdRBo3D11Zdj+rIYHr3jcpTNm4PTj/sDTrzwDHRq2REHbDcOOx68K6Yu/g5Nizvgxr/9DSP6dcWdN12B1z7+Brfeex86Ny1EzdpVuPa6q/Dkcy+xvubjqJPOxCnnnIYWWk5ftQKn/va3+HjWEvz1rsew18jBiEUrcPffb8G9DzyC8jr2475cPPbsXWiBQpx5wgW4+q5bsN2OHXDOqcciVdIXf7vqUnw56Sn88dJ7cMXf7sEOA1vhrpv+gtvvegJ1CfZj/iI8+fwTaF63BMedcQWuvPNR7DaiBy65/DLMWFGL5+67CSu/mYozzjwLC9Ymcct992DX7fpDB5yaME0eQVXFE6b/M/CE6V8B9OFEet3hAtRnGo0dQmbMdohm7lAddWQaIZZ7677ocEV9Ete/NBv3vz8XdaES+CL5bIAJEmc2wgCFaW24YVhaCm4kXoyncbwKMdMq5UYjqUyNGqtVJr05zlgaZ7ABdGHus2isFzZ1T2Q6CxeW4mN+NRJLvzaIQHMT/E2wIDIjcsqvcqzZJhNhtOapch16Nw3jkoO2pSDdksy0LNghZfKouSkNPLixPCqzz6TJ9Jn8ZoycZsOLBw8bofoipRlmLXFQs9kA1SE30KWmIoZITlWV3CoHV8/lSYNfroW7IJy97AjWcfP0oyCPquWN/ehdeinZK1zps0wuzTJtOEVBl+wds0P/lhf5lZ+s2x+C7MWAy0NGQJURg1SLczdwMkxbbi1zhUnFTJI1pLgbtKWCuiM1E6mDwhBc0lBHJfG6gMoGG2huRZ6xN/cKIpBkmLrLU5eYKHSGaVexaAZNgr2EacaYVqwUFBQOPesL2BUq5pNlRAFcw28qChv8oDsdiKb8aBe2XcenuLPxN4KGKkW7bCm7oqeZnOkpZbnMGIrBFhwV9+BhI2xdGv91yKaaqAlYrC/qu1Rb1Uf6RR/MmfpK1SXVNMcHCE6nlqihZIHv6tP5plVt4gFkLh7g37dzelOfbPToR4DBidJIMJSPgBqrMqHkGt3bmE7Zu2XM1NiP0pJZOUZbm/3O2iRjJKtKt+Ys6dP8/K9B6RcaJU5GfE1ZGbrcaOxB38wmBMxSPBmfKhCVE/9SFLbsVHTXibCcWHayt5Lb9IA3lavQ+DtmIiYUSyBdx6Dq6LIZ6akfuTbYGbHQ5DtkH43K4nDPOOuGL01aym+vhcyilznmaGM8epMS1XQ6C43KxZ2y2BTo9wcxdSpGmG51UKQb5BQ354ZgzTUFxoBc+fO1ycduYvEFMr2FTSjpBBwfwsyX7puWO+Gj99/FPmPG46nnnsY+B4x1eaeyc4dsQDds/YlS47LaOM2ZkmRwOuMEPrnU7RL6BGmWg9wKypvr11Umdte1HDEi9aV+XwNfC5DkNwuna+m0CHE6Dln8CsOVj7zYW5K9XCDCd533wbzpYFOaK42uR1NMOnnFQZNs8i8ZwJWyS5GHXxbeAWS/AqhhGAFQB0alj2mNRUKlXzOxG1kwt3yIzU1KbS6ZRrvcAC46aAD+MHYbNE+u0SWF5icd0F2sAgm5X8wulYi1wrAQN8RksH6W72IR3T27FMCNsLtQjNA3VpYIdoAZfxsh/Q+8y4/plQfnz5hRpssNJIiBoKF6H/77gxH41cFoCVpSHSvLgvpgzRoMbAVcc8x2OCwrSBvlUQ6d2O1+M3HpaWl2WjOycjRNI5V14ClPNVKqO5Lm1B4D7PKyAz6m1FGKEXR1KOtUb867dBk3/FOHuaFjz9orHHv5sVCFZwPJPBwhMI3Tmj7bkZsBzcW0ppBMUEnPvxRpR1rMb9a9PLv/DcpgGvnJhkk0cqCwdFSbhGYnRNNCA2cSMqkV4yXWQa3TvGT8mt4aruJ24YrNakIlWpBSWHT0PUFaDxaXjg9UqebRUMfnCCky72IIJVCIiVK6zBP/FXom16bX08R25lnZttjl1PQSpePOJd/NUnYZN1l9NjylXcxX1t7ZOb2U8y6qai48eNgErB3q89gUXN2hPqW6qRrm6o8Wo2mCSkgbc+3qsdPJjL+sg9In2K61ekP+U2zf1sQJ7Uk1d9FKhhdDHbVJ7d9k4KrtCkt+1NxEF5JUcbY0q+WMM0HRJ83+V4Pc1kVTYpAQKHqSTYf9mMrWdbZkamVkh3JR52hRNlFMJ+O3OPWqcDN+UxSobAWQ3Fri/tegVGeJUwaZVw1+iN7rVYuXbDBE1/ypvwjQXN2IjOSWv8Gg7mx27h2P5kSrfxakBZlLNUYmYkI+fT5R0uZ05adALLhwGKWjlvIuTTYoeg8pHbrbmW7lWttwNo1H/hW+i092crkxbv+GQL8PpYaiI3/zqJx7heVio51WGvoLpTMzCdKC3KjMVDIKw+5t9suH+iKmJSfibtnQoCeRZt1PsP64FWAuDP3awLVV0A0lYNCbu7pS/hWDS31Q38DZZp4u1TbNlQ2CT78+JAVpuQopDMuD9PqV6cbyMTemURm40tAKS9lqyNferXRd+vRuZlZRNsoFLjQP/ym4r+1hC8ePayoSQoMkGmrvGiRT59mCbfCccX1xwQHD0KOgAam6tbRk7ythl0RcV+4nSXA0C+MIh5i7OILpBgqj9Qjonlzrzsj6+iJUEkjJIqfjTok8qRNXZ2yKbk0aZgepJNusMwmHEReFr/dsXhSulHpEdZwKS/6CTL+IYS4SJOJuOTp9W2dCYshOVsrdIRtlZ1yFSHQddmkTwV+OHIOxfVpYiEp5nNFqO6VCCDJ9G8fs/x2Uvqzy4OHHYnPqzb9y+zPr3gbval8ZWINsBLMiU6u2xGaZItFIimsNiIbQrbn/N+mwGSYFoi5f7buxF5tTMlPNprk2nwnLen/ZSvB1J6M78cBBwnXSR1plQjMdiz+iNU3pztEIa+AiO1lvlpY4nWmQj69MiFKgyNwJ6jJnatI5DF90THRI7EkcYeY/mHIj/ro5PE3GLhUgExvQ9WekleS4lHJjKvlrQrnlgWrjYwPEqBqLE2igpdg3hw2UR/TSp7TaHATT5eibBw/fg6qJao94aNbvoIRJChCalfVTrzqcYANwg80SElQp1SDUCuTXKcG6ZTu1j0rtnXoJEkEbjGaPT/N0kDWX1hJatKrC3aWfpEDSwD6UiVEzVrti3CnapzICt+tdFW5W6JPSMuWotR+t7JDAnmDyUozA6rsIBf91V3+APbUN6DEo4wJoJ+Fa+VAaAgk3sC56EAuEGQ7pjeiCBgc2EICtCSrlzcVGv07308PavNjl68f7/L5r6fSdN1DQH0DWh3qSBgwcNAAzZn6BXXcb5eq+2otp1FpUuxRWo/AUfKOqtDHuH8K/t90UznVjPz/N/7/GLxWOhx8DUVcPWwtELLKdi768FJnjpnycunsPXHPcThjROQJ//Wp2aBQ11TmLwQxq5I1PdU4GmbNbo/LbkhR1mOpJSYYo6KozS/ol8EoIz5IK6ehPnKxBT72zo2dcup7LhGVjhtVluvC/Z07l4FhwTTWpG7X93bRNya3SrT1GjEd3aCcT9chLVeCokZ1wy5l7Yo+exWQQ3Ci6lnBmQ3TpI9SJO50HD78yqF43IvlWzY0IWP0X8522EXG1TbVn6qQlg6E93mF/yIQ7m+GyZpIJz8LZFPLoWpcteRZzm0VWyBbTT88atdfgngtTKhOuQYNzcrUxHkdJdPyMwnVmjgZpjluMO5UFoXTKXHDpMcbc/mjFHwuXpkapZKiENE4riYQta7c49efcGynln4R3d6kW/SckXIg2+Sl80N7Sa4FKswEyzogVpuRC7sy54KR9i8ksnQMPHr4H1SHbusV+T9fDaaxaPaf6PbOTGw04WR+drUQ2bGR1y+qXtXm2L1Zod8o9TTW7ycorGwnWJuzyPUVBVf27+eOP1Xq1YYahNpK2+98VhlaEJWw1nGYO3Z5e2qtd61+voinst9VEJbRLkI6x2Wo4DEmXFylrddQoj7Ywju86KFDp0CC85Yp5F28gc03Cq21qVhch/gQ3tCoPWwWsRnwPbjWD6pG1CPvLzS1Ej746mTtfVVxb0V39Mt7zX8CrSh7+DYw8edhKoM7MehmCHVRAgqw6L3aiYqHH9mmJW0/aGUeO6ICS6GoEGsrYsWl3iiNC5p8UR7RJhxokJDCTsVSH7bOlj2RU2cml/bkZpRkezVirI6W1gjE44iYlYdlPfxtmsqmcEM0w2TmaUkdPlRZjIH+yIwX0a6mXEUp25v4wfEHmguZBCdSxGqChGm2LQ7js8O1x5W9GoHcx7TW8rcM8FAZ9OrHchWnNwWa5NyTUg4dfEVSvqTIPtioq1XfBCZmaBxZLK6WWJZY3oCXqQkrtkP60+sPanQKif2vYLrRM0ES2rWa0VNJK42aVpPQQPdHctGOSBYXifMt/iCrDwGf8GPNPimWCsyxsplyzuDQh427xB+jWV0d9PZ+K0ZlrpYzOR9BqFIvOCBN92sAhlUs83/mjYrDDyRSPQpAwLtqTCZ5xaabaCdM0sPBcEPKeDStbnrKUk43QzkINBMqTmx23fMqf0qQZOrP7vi8PHgysHgkJ0aww1k6DIcqOQatpgmpuKBBAnOYa8nGtSrXMVTHVY9U4Ka3OsNk56lPs123psKahw6qHDIftxAacJAnzX91kimHHqNEy1YAE+DDdk78IMb6cENunwqAKSdiWHybIDTu5duCjgS3LVaWnV6VPbqEZcIavI07Sth0mzLgptMtKPIjllkI69QnlVswL+38J58qiSiBesxZ/v+1uzFm2lpYeth6oZn2fXrp6yDqYqTvWcMRPsurIpa5ZtCft1RqyrqQ2ajx4+PcIdO07/HJpjj5kXzPw8OuFCEaKREQ0Rcuj9JdiD6VuVsRFI9Dt8kLYqV97tG+ZhzVrSrGmOopUXKN1ZFbVIUrQZQBuFovdqz3VG2agXtDC48MEVIvVnrb80hhDUSf54VOJYWespdrfUwzHCeFZYZwdJc21RzqUaqA3Md9KEJXi1Cy1ZpCCEaSiNShOVuCA7drhit8Mx8G9m6NQqWB60hLe2UsrD45NVt6YvkyeqLHUefDw64Rrf45lcLqsoCc21LZK2LpRiaY0TSVRUVWNWDSJnBwyyBKk2U4c9WDLMfcKRz+aAZPOfFocJvBKYFXzlRvGpZj0Zoe9kP4oCAtRGrZrCcYa6hJ90bJRN7uWOXLG6IcT+tV+XaAuF3YAo/l3LJH8yt6lw6VZnLdmuoWMNYUIaWhmy1wz5lmJREVhzhWCBF5B6ZCRS6O2hqi0JFw78w0PhiUxW37dxlXRNmVBaUnSv4QL0VYLVzTM/NouckJlx4eVixl48JCBKoZWYFGXCrHqprF23UJUJXwozMllP5lGbXUdymvqEc6NsK24wRrVczeMzFpsA8psp6xfJlhTiNUS7QDb5KoVyzF/4WLUMYpmxQXwa9bZX4cVyxbRfCVWrVuL3OKmyKEfX7IKZWuWY+niFVixag0qKqpRVVOFZUsXoby8HOvLq7CcdrXV9SguKWZ1JsfhTyAaXY85cxcxrHIUMo5cMiAVpcuxhP5WLF+G0vWVKGrRAmFJ0aRDZaWLUFkfR15eAZCIO37En0R1xVKsKatCILcIYeZPE9Izp7yOO556DbvudwBaFbjdvx5+7VCbEFS/NyWYejdiairr0tFW0mFNsNDUp7omY/sVGoXTSOvBQxaPPvu6Pb3TvLcq2PyJY1D5lF4zNKoA6mxt76IEUgqnYv1mVSTw0Htz8MZni7B4dRkCRS0Q8+dQ0A1RuQ7u+4yeGEO9MkT929Bfivxy1tTNEBmTKOY1C4VhtVBm5lEvGVBvPb2eLpQAwzT2XzM3GtkWE6slakkK2fVlGNoxHyfvPQhjh7RBawtSQjT9MB1iXnXarpiNLGPuBgMc029ZsR8PHn5tcO1KLLTaPkU3NgG1JArB1h7DiNZF8eRzzyIRa0CfHt2w46jRuOjiq9G37xCM3WsYPvn0EwwftRuaF+TTt/YuuzOudfCQz6+TsCV9mphrsamJpWNJzPj6W3Tp1Q1NirSnWO2Vrd1Xh5nT5uLL2bMQSyQwcLvtMbxfX/pys20Kxwm1/CHzrav+ZJpGjCYRzJ3/HVYuWo5ddhqJYK7b0yw6png1h6zZYzuFmPTF0sJwK8tWYOW6enTs3gs55MbdQYkxNNSUMm8z0Lxrb/Tq0dUGFoOkKanEenzyxSz48lph+8F9nUAikCapDJOkGQG7w1/0Y8OIge2I0cofUTwNMVhaZMnysiBYBDIXdBKry5dW+uidObHvonKkw0yYWg1gA5kZ+uhmWjxsvYjZ4LjfF0FVxWoc/psDsb6+GG+++gKK88J45KFHMHXmt7jxr9fa5G1jqH8P6bAyO5RpI1SzvvzgfVx3401AXi7yW3fHZX88EZ07dMFrrz6F++59HKFIHuJa9dWpJy664ALSgiqccMKpWFgOtG/WDN2690Fx0yaY/sUULF60BBXVfgwY0AkD+g/BBZeca/W7pqYWN990JT74eCaKStrj0An7YMK4nXHu70/GpzNXo3O7dqisKEPPASPx54vPQTHpxvHHHohPvlyGp//xOgb2asfE1rIR1OHEIw/D5/Pq8NCzz2NIxzaWj1sv+z3QbQiOPfoYO+Hfaym/dqjminoK6st+6Is7urkBeqUzR07p17w4fxt/5cBesoYePHwP3mneWyUkNopxJiNIwiBF1o4drWZWSEw0LWIzy2KJ0xhcHMS1B/TDLSdsi+PG9ECLQD1QX4M0GV9zq+ojodqIjaoSmb8UGctkPZnHeoTScYS1PDJN93bllhhXuc34FQNvgjQNTWWJoaB3zYKLrSb7r5FD7aVSDny5jD4Ev4ag43VA3XrkNKzCwCb1uGJCLzx42s44cVgbtFKS7NSSWCYc5c1Eacar8PUvVtbd42ugmSkPHn5tUJtlo1f1lqjmZqjUCGQSwuoVK3HJBZfjw8+mY+GChXjuqYexcO4XtAsjnggjEa/C2nXLUB8XDVHT3dhQbEmoheoEacFaFH/SySpce/VfsXChllzKXjZU0UpcefHleOP19xjfXArtl+HF9z83N24mOeM0qfaq2+CNEvBPM20x1NeVY/26UpIW13pdzLJ3g4GGjMDpKEsac75+H/fd/zDK62NGDUwk9sewcPZEnHriUTj2t+diZYOjj5KoF83+DIcddgSuvPNx1MWYX4VnYSqFmkl2w4MWu4vK4EpGaZHIrP2eSh1j1DUqdkTsBoqJlPJn+VX5CUqZ4mEuGoUpiIZK6arD7L29HrZOaDA5nTmNuKy6Crn5Yfga6vHUEy+bWSweQ7y+3OrY+vIyXHzRBTjzjNPw5AuvueNP/CF8Nf1D/PGs39H8d3jtwylW3V567GH0690Lzzz9NC46/1Q01K/D9Glv49LrHsXZF12NZ555Gi+89BzCiSTuv+cB1FevQ7ioEGf99RY8/cwzuOaaK3DeuWfjKepPOP5E7LbbePp5Chdfcp4tS1etX/jdN/ho0pe4+74H8Nzj96Nnj55I1S5FOBDFqX+6xMJ58snHUTpvHh544HFURmMIR3JQEPFjypQvXPsiD7D8m89RvWY5evbrg/Ko2hrQUFGLBUuj6N+3H3QRkmttHn79cHT5XyNrn3Fj/ZcGKKU29bvpuwcP/x6OD/Cw9cBmX0VExARSiJbAqhlmMdo+mxMxZR0QmTYdPbZXz1a4+pgdcO/vR+OEke3QNbca4Vgley0K1zG51vJrirmpqIWhU7bj/hx7JpBDxjaH/LBmtN0BJgbFqT3PiQYnfJM5DlD4NjOmwHhWLfVmQnSwiS8QZm2N0J4W4h9iDUhVV6AoXoodmtfi2gk98czvRuHCffqjX4muEKA/jQ+oitu+K8d0qMK7+SLa2ZI3LdB05iYc2KFFHpPq4dcN1XnXxiXg6a0Ot91yJ/z5zXH/bX8jQ3wNLv3zn9GkWVNEGxIIaQ9kqs4G2fLzClFTVYrzzj8LB+6/P47+zRmoKa9GtK4at95yN2657V7st/84/PHCa1FeWo47bv0LPp36Ls7+w7l47rk3GTcFUX89UtE6RAMRnPbHKxjfXzBq+6H48J2XMX/6JDxw5034zRnn4KyLrkeS7fK5xx7CQePHYty+4/DIfY8YXShbU4HaGj8ihblYvHAWGffjsP/+E3DWuRejLkkBm8Loi0/ej33HjcORxx2HSe+8gltuuBMvv/g8zv7dHzF/6Uo7PEklUVFVieEjhqBpy+b4+utFJoCkE3X44KPv0G/HHTBgcBFCvrWY/eXHOPaoYzFu3P548KGnSbOC+Gzal8zzjTj/gvOx355j8frLb9mK8ZWL5+GM447BgfsdiMuuuwfReBqJ6Dr8+bKzMW6//bHXHnvj2OPPRD2FgI/efxP77rs3xo/bF7fe/5TRrK8+eg9X3XQzDj72RDz6yKPG8EnpYKfsLLWHrRc2nKOVDoQO/QznN8Fpx+2NV196BjMWrkUe3/PD9XS1Bn+58SY0a9oF48fvj+dfeIN1/Bss/PZj/PX6O9Gj91BsO7w7brzuBkydvQLb7jYKE997He+9/xE6lLRC757bYvKkSRi+80iM3HYAY1M/n4vDfnsk5q2ZjrVl86C7dZfM/g7zFi7EyhUrbbm4+vFEvI79tzpxSyahOhtF585t0bZtMe664zYsXr4Cgwb2RySfPAL7/3rW/Wq6asq4zzntIHw78xPMXbkOOfktcPLRR+DLT97EwrUVdBHGMw+9iP33HYsuXdohboI68MmnHyHdoh3699nGYvOY3K0B2S9tnJwM/g9k3W90K51Tm4SRtfDg4d/AozNbE7QcOvPJNUPt9vFReLRl0uqUHcWQeOx2U4ntdUukm9Fs1y7NcPWRQ3HP73bD78Z0wqjOQbTylyNQzc6zZj09asZK4Uh4DVHuDZERpgBsS8lobqfiulj87Hy1zFTH77gdjtkRQip2vHYYimZeqA/oEn52yOlozA4VQ+UqdCqIY/8BTXDtkTvgsQv2x5l79EfPFoUWpruXkmEYEeSPpcntlJSRbLWDzARphc9opGTuxGwPHn69cIu83XJoOyeAjaKhYiFWrVuPXceNNTfpVA2Km7dFSYsOTuBM+lFXtg5ffPIJKqpr8dSTj6NT+3Z44oknMHDQMNx9193yhGefeoX0Ioy//v06fPX1V5j4/iQccdxB2H7YdvjjOedg99130jlmdEtaoVUsQdKIzKGI8UQShUV5aKCg/tC992L0XnvjT2edgIlvvYs3Xn4HV119Fa678mL84/E7MPXLKVi8rBSffTwVteuW4fGH7sLeFOyfePxJtulcvPTCJHzz7Vd48bXncO1frsXpp51GZjuA4088DnvsuTvOOv8stG7TEgmlBRHb7l3SogV23XM0XnnyWaMOK5fPwwffrMD+hx2FSLQCNRVLsHrFIlx55RW46S/X4fWJb2PKvEVYtroUTz31HI44/DCccNRBuPnmG7Ciqp4Cy9c4++wz8fhjj+DzafPw6bQFeOfF50zQuPnWWzGwZ18M7Ncbq9auxTNPvojbbvkbbrnzTrz/yQx8+80sCuPf4tWJ7+HUs/6AsePHmQCdVRKoPWF6awd7zUx35dNAOLvzHUftgB13GIRHH3sOvmATRCI5WLduAaZ+MRUFhQXWxuKJBkz/4iNMfu0ldO3ZHyefcgyOOuZMDO7ZEx9+OA17H3Isfn/++bjphmvx24OOwvIF3yKSV4CWXTqhhnFpa4NQUJyPcCiOJNtxvD6GZ+55HBeceyEefOAJpLR/jDQmyK5X9EO7FlyfTOqTjqOoWSvc+LcbUV1WisMOPxJ33f0QoklxAX7EYlqB5lBSEkazZiGU19WhphYYNmQbFOc2YMb0r7FkZRnWVgXQb9hwIFHPuBhZOoa333gRzdq3RomE80w4Hjz8a6iuNlYePPx0OC7Gw9YBoxNZkVK9MLsam5mSkplb9Kzdh+qEbKmjTMm8iQGUjyKajW6fh78c0BdP/n40bjuqP07ZpQO279EC+RTO01XrgPr18MdrqNj7SSUpBGe7NT2MA6C4zqd2aicodCfI6Ca0BJUCtEan0/ITr4M/WgVfzVqEa9ehQ5Mg9hzYHpce2Af3nzqSahRO26EjuuSFLFcNDLuWYSTUYVtcWv6poQGC6c5kx3Ip4V7vWnEpgTqL7CCCBw+/XlgjtF8HH+rqKlFdW2ft0WBtVKtENJiWhA760UnBTQoKUE9mdyKFvK++moNrr7se06Z/jKlTPoYvmUDHTl0wfr+D0L3TNthx54GoqF2CZiUtUZDTEp27dkJRUYGLHmH4Q2xtsRrcev11OPfcczFr7lLsP+5gpiaF3XbbE+P22hWtWzXH5x9OwrBtx6Jv/0HoP2QwRmzbGfOXL0bMl0OGORcVKxbgk8mT8c77n5rg/NXUjzD3yyWY8dVSdOkxAAP69MOOw4dj9z32R/PiHDRr3hJtu3RBTiiYEaaDCGilDJ8jd9oOqapVWDj7M3wy5VP02m442rRqi0ClD01L2mGbQSPw+COP4867b8UCxru8qhqB3HzsNGpXDBwwGNuP7IO2LcIoq67FrnuNx2uvvou/XH8zli+cjdqKdagvq0ZJy87o1rEDwpEwWrcIYs2KeZjy2bd48OHncPedd2HZ4rn4ds5nFFbysMOYXTFi0DZoWly8QZD2hGgPBtbdbF0IJBKUJykooxDHHX8M5n/9Dl5/421W6daI1QSQijbg61lf4oMPJqN3784YMWwIGqqSyCvU9gnBhyYUttO+qAm/Bx1yNF55/TV0bV2Ce/9yJXIpTH+3aIlRBF1JJXw99WtEYoUoyi1BsKAFzrzmUvzjuadw0SV/hE5IljBtg+BqWpZMHRyoO6Olp5DcogvuvOte3HP3HXjqqRcw4/OZKCpsglDQrYgTFn23EOU1VWjRrCnDYp8d8GHC2NGY/MqreODB59G+/zB07tkNqVidCdPr1y1C6fp12HvPXY0HcHF58PCvoIq5qfLg4afDE6a3NmgJc1oCY4SdDZWfHa1qgZQYaDFrVFr+rdNrbXaY0JUUATLLYTKdfiqF0DoHOGhoV1z7m+1w94nD8cQZQ3HD0dviN0NbYFBBOTr7V6ONvxwFyQqEY1VOsI7WI10fRao+jkQDhe9onObsbbW8O1mPcKIaTVGNdv716BMpxZ4dkjhrTGfcffIIPHb6UNx53ABcskcf7NqxEE3UUTJ5Kd0bTb1u5ohQBZkPW7pOwxSFgLRfeXDKHSwkN06Q1sFGCET51F3XMtN+TY+gevgVQvWdKpV251Ib62BCcxJFzTugIBLEsm++k0syrUV0G0UsWkOGne1Is1FkZrWdI+BLIj8SQft2bTF02DAceugEXH7tlagnwx6PkXk2wRRo1lJbO2rYvvkf1bYSrVhhG7OISXBIT9LhMFpSsO3fvz8uufhPGNS3B5K1VbY0tEZnM4gGBcOoajA2ngijukyn+dO//u10/gbkhfPRvnM/DBs6DOdfcAZOPWksYok4ojEXp6KMxdYzHTVIkN4EdAoxzQKWGO2cTiKR9KNL+w7Yvldn3HPrE3ju1ZkYv9vuyEnVIhKuwdplM3DzjdfD36QZhg0biIhNuwWZ3zBimZFHnWzcsVUekqRnl15+J2rK0hg8uA+K8921f4FgPh5/7En85pgTUZnwYez4sfDVrkdObjNsM2AARgzfDtdddBbGjBmD0mgd6plWrR+yg6Yys9FZgdrbM711I60tSVpSRfhifkTZZipYZ1q3aof99xqCJx59DKvWxNGibQ+0bt0cE8bvi6uuugJ/uuB8DBo0DB369MGsaR9h3oKF+G72N/j4y5lss0V466nHMO/LL7B69Wo0lLRGy36DsfvoMVg3dQreeO41rFq5At/MnYXnXnwXo3Y9GM3btMb6mrWoaaizXtYdRqhUpRGPsw43sL2yqWiQWvU24A9j2icf4pmHHsSqVSuweu0qtG3dAy2btkVNeRnWr1yGNStXYuaX03HLg69hl133Q5dWTVBXXYnaugC2G703Vsz+CC8+9Qh23nV39umOd4ixCX4xewmKS9pjeK+uJvjrNH0PHn4eVIc8Wuvh38NInoetBRlu2rRuBtY6P1PUGT/IKkE7W25NM9ll9xXq+g07/VcdVEboln+dltm/aQhje7bCGSPb44Zjt8XTF43H05dPwK2n74krDx+B3+3eHb/dqQ1+M6IF9h9chL365GJ0twD25POgIU1x5HYtcMqojjh//ABcf8wuuO+P4/AM/d/zhz1x6aGDcOywdhjVrgBdImkKwuwmxVwyGRoI8AW0uFuMdYpCPxllHQokAdrSndmjnQUdKvnWx9qPGH/H/Atm5MHDrxFq36a0Kyx7QRRB5jcYbo0jf3MIHn/oDtz96DN49dVX8bfr/orFc+ZSCK1DMl5DoS6I9VW1FKSD2H6HkaitrUHLkmZoVlKMvALNaoVRQzMJq0J9dS2Fa7bDQAGCuQE8/viTmD9/oaJnO5T4moPymjrsOXYcjj76aAzq2YUWSdSnQhSeoxRMFU4AI0aOxOfTPsDzzz2PJ++9G4sXVmNwfwqzvnpEmfamrbui35DhFJSr0LykOfLzClCQH0Dv3j3w5bSpePzJJ3H7/Q/g4ylfoKhVN3w7czpef+YfKKuioG/tPci85aKsrBIhpmvv8fvgqedeQTCnBP06lCBRX0WhvA5VFdVYvWYNWrVvi4KcHFSWVSAUTyAVS6Curl4BsSgjLIM6NFRVYNGSVShu2xEtiyOI15chVr0Wxc2aY6edRmLIgD4Yvu1A+IIF6NilNzp0aotoNImWLZqjSZMmyMkppuDAxCXcQWk2A5kRorOQcO1h64VaUEpDLawmOZEc9O67DQoKm9AmjsMPOwoHHTAWHTu1RzjSDJdeeinuvft2HHTQwTjm8KPx6edfYvcJR2HHkTvh7LN+j7PPOxeHHHk4Dt13NPIL8vGniy7FySefjBq/Dyec/Du069gPN//5Erzx1NM4/dTT8Kc/XYwDD94PBx4wDrFUPvr27YMOxe6skqSEaaunQXTs2AV9+3SwNBq3wDosXfdevfDt3O9w8imn4rbb78CJxx+Ozv23RduOvfHhCy8wjlNxxdXX4OTzL8ahBx0OX30DttmmNwqbtSVJaIkjjjgY++yxHbbp3QlxXz56dO6Cpv4EPvlsHnYcM9bInPgBDRta5B48ePDwH4R3NdZWB31ux5Bt1Al80+yTDMzCqoU07vE9M2Gjz8YwZ05r0HtjJWSfm0L+NlX/jIzvbFr/CY1D/wEHWWuz0sv3DBo9PXj4tUGDYxu3MdjKDKv+Yjh1ynQu3n3vLfzj2ZesGQygwHrqKcfjjVffRZu2ncgY5+PDjz7F7ntNQG4khDvvuh2zZn1N5jmEPfbYG2PHjcHTT76KffYei5LmeRReJyHgT2HEdrvgsylT8cgjT2Dc2LHYe5/dGF8CiWglHnriFYzYcQz69uwomR66ymrRvNmY/e1cjNljHxRQSJD0/dorr+K117UfO4CTjj8ZgymI3nfvTfji0/W484GrUFO1HrfddjOWL1trQv0RRx+LkSOGYOKbz+OFl95CIL8ZLrr4IrQuzseDd92MGXOW4rSz/4TuHVuTrKWwZO5n+OzL+dhrv4PRJC8Hjzz4ADr33AYjd9wOc+fNw5IFc7DnXrviw3cn4ennXkZhURN022Ywdhy9M2IUnud/8y0OnLAvqkuXY9LkyRi5275YubwUt995O3JDQI8e3bHX7qPx7bQpeOL1SWjdqhUqy0vRulsvnHH6mShduhS3Mv1i/wtadsTvTjka1WuWYGFFHHvssjMi+kwePDSCFk1LQPXbVi0NrKhta5A7O5Cc6cs0RZsdU2Yb05XR6sptwRa9uiGrfwcRCbnKBMLwUwx/41COrsRzp+0rTQyZ4WvlSzYdBIXopE6ntxqutV+uRif4bgep6aVRQkSpFKtbP2IGCtahkT5FupW9rm7t8mU44cwb8LdbbkCPDkVIJePwB5QmhcJwnDOmSQEoXNkJLuXuTBkiE6UHDx48/F/IXo3lCdMePHjwsBVAjLdjHsVa8k88pXsltJcxRt5X60waYQNjLujsA7dfUiu5M7fobUCSbgN0a4cNkVt398srXoab8SckkwqTjC7ts+Y2gW3RaNd2NmAFpCd/srcAZBCNVuGuO27BshURXHfDuQj+AAOc0gFnlkiXfs0d59rKGhe+ciMBPpKOMx1k9P15Fp1PpwL73fJw3Yal7SNCKhGFP/h9sVb8v0KXkyTtA0GlU+FbSFSNEKvGycf8BtvufSBOOPoYzJn5OS66/jZcetXVGNi5Q8aRg4QMHc6osDaWugcPjaEGrDqiGqin3lXnWP+s+umd0PItGzkTGtVJG71y/s25zLTazOfOM94AowGq69lDPJ3rDX4sXudD9dafpn8b7JY/udDJJTr0U2It27caDd0nA3Yhp9v8kUnqxogVukRzn61k9ym8bLYytnYeihEbtjkaVqwvxXcLVmHg8IGkJWz7ugWEnrTP2jxksYHw6ZhBF54J/opDb3p48ODBw4+Ad8+0Bw8ePGxF2IRFbgQy0Dr4j8xkGlE+U4glyPyS2RYPquMMEpR2xVNLQNVhhOKRdYpvItVgPHkyc/K+XUHPp1vmKfbZHTikMJM6jIjOZOenQCtWV/4SNDNB2jmknzgfupc+y9XySY+JqGbA5CSNN994Be+/9zkOmDCGuZIfipzpqAkIktU1P6buLZ1IUsiNi+1G0BLGiMiAa1+3Qg/xx0dBPZ0iQy57gw+JeIzp0qwZEFc5yL1lmiJ5knnmu+bZFI8GAlRWJrhrlCGttCjvskujgRlUClP+CH572hl47+23MX6//XDFNX/Bmaf8Fn06tLXwUkkXpw5S1JdQGcSZpu8tCPLgIQubSdUWJ9UW1VRBNY3VUK9qmKw/KQrMGkhztVVm7mFT06rzG4xYd1nZsiGZoUFtxs0eOxHaWTh30ju64kylz9hQaGWrpbls1Nplp3bGfyoNEjk/BL2kmU4tXLdUilCwDblZbEGL2uVePhLmTrdxIBWWlZ0wXtC8JbbdbiDCRovU/ujT6NAmsHLbmGaVjE4Rz6bbgwcPHn4qvJlpDx48eNhK4JhqMY1kUjNamzPSQV7GX/op2FFDYdcOuGLvEKSkKwFWjLaEPl3Do/26Ti8/Gbd0HLDraVw8ClNnL6QzzKv4YwmcdphWQKyuGF4KsmSEXVw0Y6KUDgnZJnCb8KtIHBttvL8Y/nQdueAQAqEcCrsxWx4e4LviSlGv6SwdraDlppJxJfr6/GTn5UZJVfrs8Cax+GLKmWJa2EQ2IxFzLVFaB6/pnDEJyT6NKjApEqrTTFucYacVJqPzM72a3VL6TYihfVKHkykqQpNj7irCNAV1IEqLoD+BSDDPvogJ4Ux30tbgBmx5vAk/NiPfeEmtBw8ZZCuXT+2IYqckaOpV/zUHHNBVU3xPsi5ptYdakcHao+qoBF2Z813Vlu7UKgNqb2pD5sqJz1b/1HCswUtp0EjvaicubAs/kya10biJxVpVofalIS+CAWkZuvQx+tWsdHbSPKH6TxtSFwQ14yyaoBUiavQ0T+oAPrrQtZ4J0g0tb9cZbEqrbvaMMt0RJSkZs7ad9oeNfljaLAzBUpl5KD73rvxlbDx48ODhR8ObmfbgwYOHrRDGXGY1epBBlnAsftNmmGWW+Q1QkJaQabNMZFY1iysm1AnS7D4kvCYpqJKhDVASFX+tmWs7cZqCph1GJIHTJHUy5i54+pEbmlDZTDfNApI4GbaJsnS/YYk209f45Grx81oeLkFaxprVVjhyq4eiSiWj9pTbtPIncwmshGQFUwktP3dmKabRzDSjpUD4YsvUFVY2ar4qL8q7oJPAdXKx4NeAgzT88TFi7SltzL/LXVrCTiKNYDCI3HAYIQrScmKDGlYCFOsZTohxulUCFASUjmw4Hjw0hqqMwDZoy6BVyTXQRUHTxFtKmq6tuLrkPKjusi5Sa0M70siI1hqysZZoFVJirWZ/5doptgR5cHobqZLGLdXOurMfBcE/1nCaBzLx0ExKbiSAm5DL2GTh/jMt0WXDJcjNYlsm2Nbk11pyOsRQlbeECdEJ2iXZtoIMwBdvoJs4nWsgjAJ2NlDlyfKlALPIprwxGtt78ODBw4+Do1sePHjw4OFXDuNMM6oRNFMlpprdgTu5n690KuFWDKmP0pybMc76k7DLX/KhUjrkR4yxCZZ0oljczLVYcwmfLt5AkAw0/YnRdcI1hW9GZFfxMQzNEykO2ZugLt+ZKP0BzVJLuDd2mlaKyM1iy8QEb+lpLC9BMuJy79Nmav4rX5pRlxud16QZ5QA92wQwIZ7bZtwzYSlPyojSpllvCyvgmHsn5BOy40PCruJ013VJuMjkoVF65F+CTpphqKi1jFV5t2uEZCX39CB/guWL7vWWEV88ePhhWJ1JYuXypfhy+peYOvULVFeVufqmOsQK7+qRoLrLtsYXzRtna9aqFYuwcPHCzJuz0SoP2VuNlAc97FdIo666AhUV660eu2ZEW18S8foaLJk/DxX19TSR0KwkJpFKNGDZgoVYW1pm7S1oLUV+5EBNU6I327SCco1ig53Clr1PKzds8EDGcQrlSTtQTW0q5NPqE7nlD+01iKb3xmk2gpbROmy09eDBg4fNhZEeDx48ePDwa8cGztShkVZcpwlvVBIWHVPqhLrGcLPM8iiB2umN59Uzo9dKb9kHKNAGAiF7ZqFwTYnRtTjdbKx4WifwKmzaNeqaLJkWScaO7kwYd9PRNHFLofWusM3MFzJ3G1ll+XWWMrP4/WFqmFhaKUsu+IywYW4klCs+F6dzSHuVD80kb4dony0jpcmVnxPkMz7c08J24UgbkH/qzK9Py8NpR61B73yYS/1vsPDgoRG0uoNKqK5ai7PPOB4XX34Jrr/+epz7+7OxaNEyV48ydct+E6xwfMgsF2ybfGpJ9syvpuDjTz7SwglC7SlkbqSzwTDbhqB67eovfDn4aPIkPPzwgxRinTvtU1YDnDb5HYweMAQXX/sXE8uDknTZZr758kOMHNgXt973qO2Xtu0Vale0VphBW7xtxGMjaJE0QV4NhUrW0qa0QDxs7nUkoB0SSFqDIFU4l/oIzXzIkX9aOY9MpS1jodbCzAjzGyC9XDc28+DBg4f/G4GufYdfLs3Rh+xrBh48ePDg4dcJ8ZHfgww2GGZfssx3FmIupRyju5EBFVdL2PJJuc4wqoZsCFn1L/A9J9lwGxlmjMgXOycCmXMtO5eVLW+V4ltK6aBDS7252eCdKcu6c+bSOWHVpdnCMpWx3PC+4TWD75u4t++7EDaGt6GUMsi6potGaXRpNg1ZfGeXTcsGew8eGsOnpdYxVvkQVq9ajbffeRvX33Q7Tj3pZLzwxINYFY/ZvdPT3/sETz/7JubOm4+hwwfgxRefx4033YSXX30Rrdp2Rfu2rbB+4Qr4c5uiZ48uWL5kDq65+go8+9xLqGhIYnC/PmwmSbz46pv4641/xaxZXyEc9Jv+w48/w+JVazFw4GDk5+rM+RimffIeli8tw6qqeozceRc0L8pHsr4W7z73OFaULUf37XfF9kMGY/6Xn+PKyy/Fi29NREmLNujYrjW+mfYpPp29FI8/+RCee/ZpdNtmKJoXF2LdskX482VX4R/PP49woAjde3VGIhrDHX+7AQ88/AheeeMNTFu8BNsP64+vpnyKyy6/BhPfegdtWrdB27at8dn0TzF96ue45ebbUZDXFJ27dGTZqWVp9QzpGrWiMa61qcV67c2DBw//Nx599nV7fr+f9+DBgwcPWyHEPGbVpvgX5v/KuSFr+S8d/Bv8Gz/idYnMYlCCBhmzH55VErMsuLRsboocsr6lfij+76NxXNmnA9+0tF4wAX9jN6ygXN4a+/y+bw8eBB2qpwPGBM0N+yIUZinkCs2bt0QwJ4nFy5bjsvOuRId27bDtdoPx7svP4/GnnsK4/cZTSO6Jq6+5ASuWlmPaOx/hg4nvo6wuijvvuBt9evXCIYcdircnvocZX35BIfcTPPL0cxh7wAQ0b1aM2tpqDBq2LQZRKB4zejRyIhFWXqUljmgiil4yHzAIE//xD0vPolnfYeG8BTj8yP1Yv+NYtmYd5syYhd/85jD0HzIIt95xD6rLVuLzD9/FjX+/C8O23xb+VB2uvupW25798j+ewZ577YmD9z8M99x1DxatXYYnn3kOlcuqMGGvnbFizRpEc5pi6Yr5uO+B23Ag077jdtvh3jvvRE1DAya+NxG33307RjOt3bp3YopcS/PgwYOHXwIbe3EPHjx48LAVQczkv5AEzdwJok5lBFFzrm4j03WYnNdYv0mYLphG0IvcbA4j2zigzGFJjfBPUWXi2OAqo9Fj045PZm5mqnEY1NlyUGeyUZeBCcKEzcx/343ZZJaSZtXGGf0s+J4JwpANzj2ITd178LARgXQO64o7Dd4fSiFWsQr/eOph3HnnvVi8pAp77bAb/LEUtt99PI456SAMHLgNJr30JnYbfQD222csTj/zFBQU+PDdnO+QW5BCcZEfi5Ysx6dTZsPnL0RFWSXWr1uHKZMnYuqH72PEyJHYb6+9cNLJp2DMbvtg6PDt0KvPNth955EoyIu4MxMQQiIQgm4EmLDLSHz72WTUxGJ4c9psdB6yI1o2awZUl6ND6xbYbuddsHJ9BaK19Vi9eg3WrVmK/CZ5GDpmJMbvuhdOPek4lK2pRU0VcNhRR6I21oDSstVYt3Iulq1choVLyzB42G7Y84Aj0bdfX3Tp0gXfzJqJhQtXoqayGvWJeixYNh8zvvkGJc1LMHb8vjjokIPQvmM7W7Wu9qU2qfaWmaT24MGDh82CJ0x78ODBw1aLRhzkPzGTWYNNhWdjP6XJQPpN9joKP8icZgXPrGqMTcNtBHPKn4zg6nzKrd6zoWVZYyEbT2aBtGbwTDEnCsas9O72JwdkZu5c2FL220hQzsLeskbft/o+FIkE6g0CeSZ1WT862I127rTurBtX0jod3SWSD/v14GFTsGakMkM0fu0czsc8CsZLly7EhZddgn59+iHWUIG8wiaZ5pBAoqEG+YVF8kHE4AsEkEjlIAe5rIdJxFIx1NYkMH/+YsycORvbbzsYI3fZEXU16xHMzW+0/xioqKm3u+O1L1p11NVTHUaWi2Tcj26DuqFbu2I8cM8DeG/aPIwafwiF+ygKwj4Kz+tw59334aMPJmP54oWuHejgAh1mmKP90EBuJA8t8iR8N+Cxu+/Fcy+9hDlzvoYvVoa8UBDBvFzc9MAd+P2pp2Ddigrs2rc7asuqUVcbx+xZ32DJ8kUYP2F/dO7QAbFEHLn5eRZuOs7iMnKWaXOZRyONBw8ePPwkeML0Fo4s+f9X6l+hsV1W39jPz9Vnsbl6PX+OPovN1ev5c/RZbK5ez5+jz2Jz9Xr+Uvosfopez19Kn8VP0ev5S+mz2Fy9nj9Hn8X/qScv+0PmemaFVKcXHBP/z/rGbvh03gxZM2FTtxuVPDhlbja+bsSmehM61ZVlBPoNZg5Z3UYT6jeE8f2zsqVv/J6N7PuuiKz/DeFk0rspLB1Zmw2O/wlyob3SbmhgYzqyPhs/f44+i5+i1/OX0mexuXo9f44+i83V6/lz9Flsrl7PDeas8jo8TLU+2pCCP1yACy6+ENdeey0GbtuPpimkUvWorV3nPPmC6Ny/Jz5473UsWrQY77z1OirLa9ClS0ck4iHK5RG0aFGC/r26Ya9dR+OP5/wep/3+DPQZOAytO3XDO+9MwjeLFmHimy/jm7nf2n7sefPmY+5385BIamBKKQkjHkuhprYaEYa13eiRuOi8P6JDu7Zo36YFKimop1IJzFm4CF/P/Abn0W7PcWPpvgYJNsq6BFsBBW4hlkhS/q9FZWkpXnvjdZxy+mk48bgjEQ7loHJdGQqKI+g1vAfad+uOww89FN1at2AcHdGlWyccefxROOecc3HUscegZYsWqK1rQJTpMthoVVZDJf0PNM3/q/x/rj6LzdXr+XP0WWyuXs+fo89ic/V6/hx9Fpur1/OX0mfxU/R6/hT9ptjUzb9z6+H/hncA2RYOawD8EXNoh27KUPqM3aatQ52v+XGv/zF99vnf0mef/y199vnf0mef/wv67PO/pc8+/1v67PO/pc8+/1kvAXCjEPjPbhyH+c/mDj+sbxwmnxkmNUt3TG/2YmQ3+nPK+RWyZsKm9s48E7C9u7A2rNMmFO/GsP75uSFd5l+Q2aYis+yySm43KiEbx7+0z9oxXd9zJ3+b+rX0uERtMMs8hcbPn6PPPv9b+uzzv6XPPv9b+uzz5+tZN9jxu5PmfRRgY1i6fAUG9B+EkmYlFI5T0On6pRQ6tbpi2HZDrXr1Hz4Cc7+aggcefhifTp+D8/94HgYP6YFJ772DtRReDx4/Fl3bNcfNf/8rnn7+Bbzx5jvo0rUHRo7ZFwvmfIcnH7wPK1asxrhx+6Nnz55479338O57k7DzLqORl6eZXz/WrlkruR3b77g9WrTtgDVr1mHCuD3RrVM7rCmtRChSgH3G7IqK8vW45c67MP3rWRi98xgMGTYE9QmgKKcJBvTpjtr6KrpfhzHjdkZukwjuuvNeTJv+Ndp26YLRu+1M4bgen3z4KarLy/DhJ58jFczBmF13YdxpXHf1dXjpxVfw5VczMGTE9qitqUOTJk3Ru3tPu0rL0YqMMJ1td9ZO3Q0AP1zmv6w++/xv6bPP/5Y++/xv6bPP/wV99vmf1bOeZ1+IlKo93/U0eYF6WVvTEPiyQe/hXyJ7AJlvt4NOs+Kd+OztZuBhCwJrfzqVsk5Ah9KmyZHZx0yzI91whQX/N7QSs8w8PXjw4OF/G0bPfgAbSZhonrEJG5D1830yl337VyH+Mxq73JRkbhrKpvaCc/Pj4v0h/x48/CvYHdDq56m3S9i0RLoRJFwHArov3a3W0H5m4xPozKfF2qyOcV9Al0VZGDdc8WeUUQK++tILGZoWc2udRGgDk61r4L4fg+rzRhP5sEUYjMfuaBeyVT7zmkwkEAjaJVqbejckUkkE3V1xjLchI9bmMv4o0618ZIVfoHT9Ypx2+hk47YxzsctOO+PdSZ/gscefxg03XITmxS3pQilyedcydOfLIZ3UffYZ/mhTmGFmBtuDh18R1I7t9osNFd/pbRKOlgHSEFmlKFPYNZfmpnHL8fBD2P3g0+3pzUxvybD9fgl2NGQmk3yy81GfqkagPsnM1SGx07WeTq1JDvjw4MGDh/91iJb9kGqMH3rf1GxzkA3nh8JqbPdD9sKmbv6d8uDhp8BmjKxrd7PTqkUp8gB6aoA9YHehU2CUHft98QFikE0A1wA8XcYokIdo/eC99+KNt97BiSedhI7t2iAVo/AaCMlHRny1iFxYKcVBfkInd+sUL/ETqsHiyPlv+56lV4zJrB+9KxzqxcwzfsfZU6/XpGLSnws3nfQzWOcHqQCdyj7hwlOKaOen4N9QX4eH7n8YL7zwImZMn4GjjzwCvXt2RyCgNFJol0xswaQt38qLT7wQ4UQERv6DyMTtwcOvCHYOh7WxTP22RsC2JTlB7cLamVoF25m1E7rTLN2/bCceBG9m+tcAdWjqQFXXbUQ3e8ItVeP637hvsM41o/fgwYMHDx48bFlgN24yKbWSVTUBrdklWRgHwJ8EhU+9a8ZJEC/tI89ggiqZZImX4hpWrVpFNiKJ9h3bm+CaSsbphn4oUCczgrEYbvHXunlLK0HSDMdHgdbEcq2Io3tF79dpemLKbamcE9rdcvSAcSfZ7QzOTGHxh+FKb++MLyN7y5ULR8K/7PknYV3bMfjKtCUwb8FiNERjKCpsgq6d2tvstvnTrHRmFk630Ck+S18mbSlGEsjOoGeQidbC9uDhVwdVbDWCLDIV3Rm5FxOk1SBFOwJsOLYixGsR/w7ZmWlPmN6CkVQHwac6snimo1O1z1b9bLPRU2bZZ2O90Nhe+CX0egqbq9dT2Fy9nsLm6vUUNlevp7C5ej2FzdXrKWyuXk/hl9DrKfwUvZ7CL6HXU/gpej2FX0Kvp7C5ej2FzdXrKWyuXk9hc/V6Cpur11PYXL2ewubq9RR+Cb2ewk/R6yn8Eno9hZ+i11P4JfR6Cpur11PYXL2ewubq9RQ2V6+nsLl6PQXp2eXbEmapMFXWLgu50WJnQSyx3GuRtZ6CzORHZmQdLBxBfuQmay9k45a77DMbjiA/MhM2TUf2Peu38bvCyJoL0mfzJsi8sTshmxY93bnf/6+9c4uRo8jS8Klb33xv2/iGzWVs47EZm9EKmBWXRTBjv6xASLMyCCEheGMREg/AAwgJCRDifcUjPPCAhXgDgbAAadFqh+UyAxjbMBjfsA34bne7291VlXv+E3mqssvd7q7ssums+r/sqHMyIjI7I6OyMv6MyMyQPhpci0/mgfX1ux8PNh+D52lcHrifzDNdHxak9WFBWh8WpPVhQVofFqT1YUFaHxak9WFBK3xY0IwPC5r1G0E8AvL48YffAvTVdeuPAObJxFBMtwE4gQ3jLKLfdlwQ3nfkV/ns7zvsKix6qnF91io3cTjAw4Vpc0Ji3fdsrfBhQVofFqT1YUFaHxak9WFBWh8WpPVhQVofFrTChwXN+LCgFT4saMaHBa3wYUFaHxak9WFBWh8WpPVhQVofFqT1YUFaHxa0wocFzfiwoBU+LGjGhwWt8GFBWh8WpPVhQVofFqT1YUFaHxaobyOm0fzV8z3uc8T9yDjjVyuhJ7dQKEq5XNamAJrIaA1UpRpVpZLvsp7nQnVUcvmSlLUNYZ3V2oTGUPAyunJ1+bym59EzjP9ZCfczm6iNt8F7e9EjnovbG8iMeNyvXa6E286wbciYR0+Xptu2aoKtC8tUw61quEc7tFhGzEevWAQ/Kmg8hn5rueIeZeuF1zLARLqNNgRctwFrtc3TfCh36G7A/0RGncsX7P7vim4DypoEOQG2gW0kZTIfFqT1YUFaHxak9WFBWh8WtMKHBc34sGCKPkZ0XAwM7UYoFEvyp5tukBUL5kl3fPiTiaGYbgswJEp/+PUgwcnm3NB5OXH6DM4jUsWYKcsBwikKMTwwCCGEkPbAzvHWDgiiGQITJ3q/X9qS48+QhHwAwjMI5CAeMR/kqIlgNK5twmqCMG7E1htWqibkBXUvLGtZNArxdrE/TobBvLdhkBTZu92Rgu1ElwH8eAHLq76tI7Rr4mhbv2MPXdWIWhTWiy2Ml0FyPTGAKNAQTUib4N/wpDf2+47bIHArRb8K6b4ujHchk0Ex3RboiQZjMQw9JOxkisFZhBBCCCETEfqGxzKOyiSEdBj4bQCNvw+kERfT3FOZByc+VCMC/HAVGAGHQ2Pw1Hquuu9TK3zY6fg+pfVhp+P7lNaHnY7vU1ofdjq+T63wYZv1fWqFD9us71MrfNjp+D6l9WGn4/uU1oedju9TWh92Or5PrfBhm/V9aoUP26zvUyt82On4PqX1Yafj+5TWh52O75PHW7Bu1qn4uPA+qkZ9DF+TEY3XeWscxPOWjnlE+l3IY0HOicFyfif3ZCF0BITy6LxuY1g3/PDwsqpuQ9WmsObIPSSO2ZC4bCinxePDChL8eF/4vvMJ/8UDprDc2LxJ36dW+LDT8X1K68NOx/cprQ87Hd+ntD7sdHyfWuHDNuv7NFXf8WOpMdRz1D0yddgznWn0ZKEnnSCi0TPtV5THu0biBxQPFEIIIaQtwCndT/0X9ePbvfCOarXVHJ58jcHVob1Q1fYEBlsXkG7L6VxwsNBF1u2Og8SposvasG4NEZ52hHVBFMPHdkHQw2LEHfJBIGueqBj+jT09HFG4EID2UK8GTc97XsW2D/8nzBLSmSQPgPiYuAAcNzimNNjxN56WIEk4zLst8C89fP3ASeOC4wPVi3xq7MYoHhyEEEJIp4G7oAE+0RoAySaDNRMS1u49BslIMJ5vWdW5WB6QzG9xtmAMIiCKtZ1iaWjcw7EZBT3aKqyrcTumJqYhujWtqmIaeRFveRUIc8T5Kiaitj2EtCO4YBW7JpQV1wzJ43wMPCAmg2K6TfBjAyT95CEQ/NpRNCYfIST71I/u8UE8j/v2obE+3UcTifV8+fDjLSv73L83yd8J3/ZkXFqwrjT7YqL/fWF8LK4hAvCP/AufQy80RHgppJlWQBzy6Uy8oom2zZI9MV51GuJ/k3p5Qi4V4btZ/5Jf7Dvq32MyObxnuk3Al36yEKjPJdMYGBiyGiqSi0btVTNoYtrbX/QjFyEeMaHpaSdN/cDpc/z1MMzsgDoNTZ96fVatjqNKRes93ElqT03G646iclhG4xhaF6z3Jg72BGqN2r59uxw8eHBMuvmKLzeTAnDrJNOmi6+rVeFC0GTVlGQGs4gvqh+nGeiRrgtpAHe8YCRmkmmTBfs+4FVb6h46dEjee++9WnwyHwPDbxkC9blkWmMgzUMx3UbwYCCkw1DxjHfGGmrMNSEdxBcwD/clIr4eTTJBEGiqkK3qxlafNuCt6vHeXZhcEN1hBgmkhdgrnRRcvPK9+84778jOnTvND694ypmwshDn7zSwb5oNqRizIGbi5mzqFabHXtel4Lvw1ltvme9xhJD2h2KaEEIySCQFiQpdUomHPObQK40+yjx6Y+oNOTbp2gPUY60uUb8aYHASt1tHteqr+S4NpZCHtBQXR4WCHnexUF6wYIEcO3bMfKRDaLuEppjqDJL1fOLECVm8eLH5nXoxhZBOhGKaEEIyyOGjJ+XHn09IJRZUBet5juytNlH8045mXu3uKDT62L7PGKizUGn4RK3C4rIJ6th6Q6UqRU3QapcT54Zl948H1COXAhfMzvr162XXrl3mI817pymkOwevc4Ce6RtuuMF8fgcI6RwopgkhJIP8fPSE/PDTCclrm82G90aVoLRMXkFwhdmamCYZB8OLQ12ifsNobj2F4yJKpWyC+ujAedm995DlIa0F4qhSwUOtgg9uv/12E1AnT560efRaU0R1JsePH5dvv/1WbrvtNvZKE9JhUEwTQkgGKfXOkuFKtwyrlqq13+Hnw3tkQ3MuePis8uc+kwQJjboLdekXSrSm7WKJDUWIZfapgUiKPXMQS1oMeqTzemxBLLtgxpDe66+/Xt544w2bh4iyod4UUx2Dfxe2bdsma9askRUrVlj98ztASOfA1hUhhGSQhf39MjQ8JGcHh4Oazoen13oTDk28ILEgpt0jWQRyOdSeD+BXTys4sveEar2ryEOek6fOyBVLl4YMpKW4iHbxBNATvXXrVvnggw+sh7oxT6OgyprI8m1NbvPFLhag5z6ZBh8By3jwePezxERl3717tz3F+/7777/gO0AIaX8opgkhJINcMa9LW68Dcuz4aZuHzCrngqgCoSmXvQYruRjhsog3063XGhdRtOE+XK7K0V8Py4ql8+JU0komEkcbNmyQe++9V1588UU5depUTUhBeMFCYCZFZpZEFrbVBTGA9fKNB3rukadRdCI/4pDu+8LXnQWwndhuL7vPgzNnzshLL70k99xzj2zcuNHiJhLdhJD2hGKaEEIyCPqhr7tmpezbe1iGVDNX8trIi9u4SAt3TgNEZqcBTybCT9dhwD5qFPU9qm12NNt3f39AFs+fLwv7ishELiMPP/ywPYzs6aeftncNOy4g0YPtZElkYfuBi2Gfvxgonw+Hh+/lxT6AAEUayNJ+QFmAlwfzKM/hw4flqaeesgsqjzzyyJh0QkjnQDFNCCEZ5bqrFktBf8V3/vOACaqyfuQs6EftvdJs2LUHqEcNaKxr3eJ1WNY3pvV/6PRZ2X/wiGxYvUJ68UQ6ctlwUQghvW7dOnnsscfk/fffrwlHF1awHrKCb/9Utxv7Ast4zyyWcYEJ/AFtyJPcN1kA2+7bXC6X5d1335VHH33U7pN+8sknLd4vNmStbISQ6ZH7818ftV+57W/9l0UQQgjJDodPnZWP/neH3LDxOlm3ot+ukOaj0ZBoc4VajzWbd9kkSBGtP1wgMQmtAkVKUtUG+y9DZfmf//tGrl6+UP5lzSqte83Nhvxlw4Wii6ePPvpIXnvtNZkzZ47ccccdsnbtWunv75eenp5MCSxsa19fn3R3d1/Qsz5ROSAmkeZ5MJ9cdnR01IQohsMXi9kYQeHlGRoasvdI79mzx+r49OnT8uCDD8qWLVssH8rlFxKwTLLchJD25C//8Z9mKaYJISSTqKjSX+9KriDf/nRc/v7Nj3LzpmtlnYqqkIaf9rwK6fBQMjR/20NieWkmw05tSrZL7aWIa1MdFdQYfiBFOTY4JB9//r3MnT9fbtt0lfRZutY9HkrGSyeXBb93FkBEQVCNjIzIxx9/bA8m++WXX2TJkiUWD1HmdqaDsnR1dZko7O3tlU2bNsmtt95qFwkmAuXysqGcYGBgQD755BP5+uuvTZBCUENwwgL8nywwPDxs90cvXLjQXom2efNmu9gAvEe6sexZKRshJB0U04QQkmVUVEXakK8WStbz/N2h47J71x5Z0j9H/rDhOunrztu906GZF/qoQxMvo9iZCkJSQzWIRXtRFB66FrdZC9aoheREz1hccryLOTixzR6hLzrUH+yINtr3H/hZdv1wQBZdsUz+uGGV9GhiEeW3cf7sFbtcQEB5DyysCynn3LlzcuDAATl79mwckw1QLrw/G9u9f/9++emnn2z+zjvvlAceeKDW8+oCEiTFJC4yvPnmm7J9+3aZN2+erFq1ysLs2bPtlWLegzvTQZmwnSjD8uXLbfsJIQRQTBNCSJbRX+6oMmLCqaKCMZ/PyeHTQ/KdCqxjJ07K0qXLZNkVC2RuX0FKBU2vickMNGA1oEFeKhakWMxLVxxnItnuF1bBAgWd1xgNFcRresHj9Q+xVRM2OROhZQ0jFY0tV6RSDb36F4LImbR/wkbis6zi49xIWX45PmgPuSpo2dZce41ce+UCKWl6vop9ADGN8o8VdIRMl8HBQfniiy/sndo4Np977jkTly42XRwj4OIBnm6OtPvuu09uuukmilBCSNtBMU0IIZkGwyRVIqqALAsEdbgHET/ov54clD17D8ng2QFNUSGt+grDwc8XuqQCwQm9GHTa5D4sSOvDggbfRioH9wJy2lhHPO6rLJaK0lUaleVLFsryRXOkR+MLGMmsFuI6n4dMLmsjXvdBuWQXFSqqKSPdHUg5OliRg4cPy+C5nIyMVGS0PKrL1h8WFNbkW1ENPfk+O155QFofFkzRx4PkuqqjUtIARqOKFLtLctXKFbJi2QLpLoT9VIiqWs+6D+KeejF5jRRC0gEh7D3NLpIBhme/+uqr8umnn8rzzz8vq1evrglqsHfvXnnmmWfk5ptvtgd0lUr4Lob1JXvwk+skhJAsQjFNCCGZBu9rxQBgPCE3r0IrZ8O98YMe+mPD8OBz58py/vx5KWsiemq1GauxM4MJt0S3dbQ8IsPDIzI4MCADg4Ny5syQRKWcbPj9Wlm9aJYNYR8ZjVRw45U9oyqii1Kp5K3HVv/k56FIvv7uBzl59LTMn9Mnc2Z1y6zZKsZ7uu2hSrkxT72u+xDoM4l8VQW0iuWurpL0ze6WrnhTcaEA9Qy9U8rhLeO4DIBtRwYO8ybTw8VvUvAmh7C//vrr8uGHH8orr7wiy5Yts7gjR47Yq6LuuusueeihhyzORbkvmxTeSZ8QQrIGxTQhhGQd/fXG849w+2JVfYjpijronUUb1X7cFZdWWW62nj47IN8fOio79x2Xa5YtlBuvv1p6Cyq6K1Xrea+i3Loj4O85ckr+9s2PsnBut/zx2iWy5IpFmS076tAD5LKVI65YLb6WW0WO2gjDvON6J6QVQOwm8XkIY/gvvPCCDf9++eWXLf7ZZ5+1h5WhZxr4w9nQG12On3YNfBlsDdMAAAdJSURBVHkKaUJIlnExXb/MSAghJDOgXQtx5Z1FaJZCNHepwipKRfJRReeRo4q7h2MvmwFN8nlzZsuN666Rzbf8QQ6cOCcffrFHhbSWU9MKKiLz2jCHqPxm/3H5+B/7ZOO6q2TznzbIUhXSLkSxnsZ1z/QQth395RjKHeq0mIvrVr8EENRBkuCBbCE/Ia0Cohc91C5+Edx/4oknZN++ffLZZ5/JV199JTt37pTHH3+8thxEtAto+L481odACCHtAMU0IYRkEG2TakBvpMonPLlaBZa9FsklI6J1gsCGheDCO4izEHCvMEIyDo3zKKrK0jnd8u+3/V6GRs/Lf+84ILmCnsY0raB2z68D8vmuvfJvN6+R61cttLLbftBgoltn6uvEg8wSQfdb8JN5ZkII2x5CPtxrrvF4Wnm4RxpSG8IkLighLQLCF2LYhbDHARyPeKjY3XffLW+//bZs27ZNtm7dWnt1lucDLr4drNNFNiGEZB3+mhFCSCaBgHLxXNHGqs7nEYegoguvR4pUREfaGFYLURYwNTajA/pY6/2s9XkXkvOLebnjxrVy6Ngp2X3wqLbc83J2pCqffrNHNm34naztnxXyYux7vCyWswDfgu+rRMAFCfOT+X7LEMhZ/enpGuP4Y1ltyfb6L9R9RfIFPIAsuf2EtA6I4aSgdh/vnt6xY4d8/vnncsstt1hcI+Mt55YQQrIOxTQhhGQS9DajQZoIEFsQXfBNaAW3BhqweNpzVkO+3jO7uKsk/7ruSvl69345pkX98p+HZFFfQTatXCARhqViGKmVNxmS6yuODYJQUB8hme+3DNhm+6sTdkDwTVx7wJO9k98JQi4N6Gl2Vq5cKf39/bJo0SJ7VVaSZD5CCGlX9GxNCCEke6hgijCQGUGFIPyaELQMatFTWVaLEItrJdnEncyHnY7vjOd73qmGsT3L2pBfvlhmzemXL78fkCPHhmXDdVebJI5UcObsXdIhb3KpiQP6r/Pmg6Rtle805+OigNchnuHtFwni+vb6h7XvA4U0ufS4UEYP89KlS+XKK6+sDd1GGoU0IaRToJgmhJCsgvZqHCJt1MaDoTVAFLqoQoYwFDxk1AZwvMxUfNjp+LAT+djCZgKIKhVdtCplNNY18uqVS+Qfn30p8/p6Zd78WfbKqAruHcfZLcIFBOwJ3F8c9sikoXEbW+jDNu3bsO247uwTdRvq10pkoxHi5NoyhFwaXChDRLtgnj9/vvVMN5Ic1k0IIe0KxTQhhGQSFVi1Hst6rzO8ECC24l7LqEsDei+1YWuKcYYEpVEHXixYj2wB5cDThcOTvBfMLcjIubMyd1YkvXmVzYg3Ma35rKcM+wHLT62H+oJt/K0D6g31Z73PRd1Ge+xYLYSR3rrlGIVQ6722khDSclwgJ3ufi8Wi9PT0mE8IIZ0GxTQhhGQSVVEQUkZNCtY0WD3pgpgZQ7OSD++SNkGtp65cLm9isrurIL9btURm9ZYsT17j87mSrlsnNPotdmaWf0rYZuuH90CHOQv1EzgSsG/g2wchlxS82sp7nYeHhy044wluQghpVyimCSEkk+Dn2++ZLaiECo+eQqyHmrbyMMNIbtqUQg7DS1VC54pSjfCiqNBXO3d2TvpKofzWI58vahrm0Y+bnBrWN06YkSQ2sLF+wzZjrv5d8FhCLgUQyslXW23cuFHWr18fz9VxUU0IIe1M/deQEEJIxqjLqU7AGuZxT1deXReVXYW8lIrhdGb3GitR/FqszqGzvgvktwU9zi6Ut2zZIps3bzafEEI6DYppQgghmQHyGE14iGlYE824RzqKe571w05srqoJIS0HQtqHcff29kpXF+7rJ4SQzoNimhBCSEaIVCPHPc6xVi4WCrJk8ULp6+m2eZzUogj3c2Kuno8Q0jogpnHfNOC90YSQToZimhBCSDaw9joEcrXWM91TKsrqa1ZJ/7zZlhw0NDxt6LOBT0jLceGcfK80740mhHQqFNOEEEKyAdrrOT1tWcMdjxoTKehHb6mgDXt1tI1vDx2DD6+mrgkhrcKFs1uIavZME0I6FYppQgghGcGVcVDJSZ2MkxmEdR1NR88Z2/iEXDIahTUhhHQaFNOEEEKygzXa6w13n7ugKe/5LkgghBBCCGkNFNOEEEIyxLjSuYGp5CGEEEIImR4U04QQQjKCi+SLieWp5CGEEEIImT4U04QQQjLDVG+BRj7eLk0IIYSQSwnFNCGEEEIIIYQQ0iQU04QQQjLDVAduc5A3IYQQQi41FNOEEEIIIYQQQkiTUEwTQgghhBBCCCFNQjFNCCGEEEIIIYQ0CcU0IYQQQgghhBDSJBTThBBCCCGEEEJIk1BME0IIIYQQQgghTUIxTQghhBBCCCGENAnFNCGEEEIIIYQQ0iQU04QQQgghhBBCSJNQTBNCCCGEEEIIIU1CMU0IIYQQQgghhDRJ7s9/fTSKfUIIIYQQQgghhEyBvCrpv8U+IYQQQgghhBBCJkX2/T9VyuzNG7abbQAAAABJRU5ErkJggg=="/>
          <p:cNvSpPr>
            <a:spLocks noChangeAspect="1" noChangeArrowheads="1"/>
          </p:cNvSpPr>
          <p:nvPr/>
        </p:nvSpPr>
        <p:spPr bwMode="auto">
          <a:xfrm>
            <a:off x="12382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grpSp>
        <p:nvGrpSpPr>
          <p:cNvPr id="8" name="Group 7">
            <a:extLst>
              <a:ext uri="{FF2B5EF4-FFF2-40B4-BE49-F238E27FC236}">
                <a16:creationId xmlns:a16="http://schemas.microsoft.com/office/drawing/2014/main" id="{6F396D35-965D-82C3-BECC-422108A16BAF}"/>
              </a:ext>
            </a:extLst>
          </p:cNvPr>
          <p:cNvGrpSpPr/>
          <p:nvPr/>
        </p:nvGrpSpPr>
        <p:grpSpPr>
          <a:xfrm>
            <a:off x="988023" y="868151"/>
            <a:ext cx="10236274" cy="5495720"/>
            <a:chOff x="977863" y="849745"/>
            <a:chExt cx="10236274" cy="5495720"/>
          </a:xfrm>
        </p:grpSpPr>
        <p:sp>
          <p:nvSpPr>
            <p:cNvPr id="9" name="Rectangle 29">
              <a:extLst>
                <a:ext uri="{FF2B5EF4-FFF2-40B4-BE49-F238E27FC236}">
                  <a16:creationId xmlns:a16="http://schemas.microsoft.com/office/drawing/2014/main" id="{CE2947AF-EB6D-AD24-D18F-D757F9535C9D}"/>
                </a:ext>
              </a:extLst>
            </p:cNvPr>
            <p:cNvSpPr>
              <a:spLocks noChangeArrowheads="1"/>
            </p:cNvSpPr>
            <p:nvPr/>
          </p:nvSpPr>
          <p:spPr bwMode="auto">
            <a:xfrm>
              <a:off x="5096266" y="2413426"/>
              <a:ext cx="3847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1100" kern="0" dirty="0">
                  <a:solidFill>
                    <a:srgbClr val="000000"/>
                  </a:solidFill>
                  <a:latin typeface="Segoe UI Semibold" panose="020B0702040204020203" pitchFamily="34" charset="0"/>
                  <a:cs typeface="Segoe UI Semibold" panose="020B0702040204020203" pitchFamily="34" charset="0"/>
                </a:rPr>
                <a:t> </a:t>
              </a: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10" name="Freeform 26">
              <a:extLst>
                <a:ext uri="{FF2B5EF4-FFF2-40B4-BE49-F238E27FC236}">
                  <a16:creationId xmlns:a16="http://schemas.microsoft.com/office/drawing/2014/main" id="{2C06E8BB-DB7A-E974-33EF-99D2BC9F9B6B}"/>
                </a:ext>
              </a:extLst>
            </p:cNvPr>
            <p:cNvSpPr>
              <a:spLocks noEditPoints="1"/>
            </p:cNvSpPr>
            <p:nvPr/>
          </p:nvSpPr>
          <p:spPr bwMode="auto">
            <a:xfrm>
              <a:off x="5087831" y="1589910"/>
              <a:ext cx="414338" cy="754063"/>
            </a:xfrm>
            <a:custGeom>
              <a:avLst/>
              <a:gdLst>
                <a:gd name="T0" fmla="*/ 553 w 731"/>
                <a:gd name="T1" fmla="*/ 164 h 1324"/>
                <a:gd name="T2" fmla="*/ 368 w 731"/>
                <a:gd name="T3" fmla="*/ 0 h 1324"/>
                <a:gd name="T4" fmla="*/ 182 w 731"/>
                <a:gd name="T5" fmla="*/ 164 h 1324"/>
                <a:gd name="T6" fmla="*/ 368 w 731"/>
                <a:gd name="T7" fmla="*/ 329 h 1324"/>
                <a:gd name="T8" fmla="*/ 553 w 731"/>
                <a:gd name="T9" fmla="*/ 164 h 1324"/>
                <a:gd name="T10" fmla="*/ 580 w 731"/>
                <a:gd name="T11" fmla="*/ 373 h 1324"/>
                <a:gd name="T12" fmla="*/ 151 w 731"/>
                <a:gd name="T13" fmla="*/ 373 h 1324"/>
                <a:gd name="T14" fmla="*/ 0 w 731"/>
                <a:gd name="T15" fmla="*/ 507 h 1324"/>
                <a:gd name="T16" fmla="*/ 0 w 731"/>
                <a:gd name="T17" fmla="*/ 974 h 1324"/>
                <a:gd name="T18" fmla="*/ 117 w 731"/>
                <a:gd name="T19" fmla="*/ 974 h 1324"/>
                <a:gd name="T20" fmla="*/ 117 w 731"/>
                <a:gd name="T21" fmla="*/ 703 h 1324"/>
                <a:gd name="T22" fmla="*/ 157 w 731"/>
                <a:gd name="T23" fmla="*/ 703 h 1324"/>
                <a:gd name="T24" fmla="*/ 157 w 731"/>
                <a:gd name="T25" fmla="*/ 1324 h 1324"/>
                <a:gd name="T26" fmla="*/ 348 w 731"/>
                <a:gd name="T27" fmla="*/ 1324 h 1324"/>
                <a:gd name="T28" fmla="*/ 348 w 731"/>
                <a:gd name="T29" fmla="*/ 1046 h 1324"/>
                <a:gd name="T30" fmla="*/ 368 w 731"/>
                <a:gd name="T31" fmla="*/ 1029 h 1324"/>
                <a:gd name="T32" fmla="*/ 387 w 731"/>
                <a:gd name="T33" fmla="*/ 1046 h 1324"/>
                <a:gd name="T34" fmla="*/ 387 w 731"/>
                <a:gd name="T35" fmla="*/ 1324 h 1324"/>
                <a:gd name="T36" fmla="*/ 589 w 731"/>
                <a:gd name="T37" fmla="*/ 1324 h 1324"/>
                <a:gd name="T38" fmla="*/ 589 w 731"/>
                <a:gd name="T39" fmla="*/ 702 h 1324"/>
                <a:gd name="T40" fmla="*/ 629 w 731"/>
                <a:gd name="T41" fmla="*/ 702 h 1324"/>
                <a:gd name="T42" fmla="*/ 629 w 731"/>
                <a:gd name="T43" fmla="*/ 974 h 1324"/>
                <a:gd name="T44" fmla="*/ 731 w 731"/>
                <a:gd name="T45" fmla="*/ 974 h 1324"/>
                <a:gd name="T46" fmla="*/ 731 w 731"/>
                <a:gd name="T47" fmla="*/ 507 h 1324"/>
                <a:gd name="T48" fmla="*/ 580 w 731"/>
                <a:gd name="T49" fmla="*/ 373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4">
                  <a:moveTo>
                    <a:pt x="553" y="164"/>
                  </a:moveTo>
                  <a:cubicBezTo>
                    <a:pt x="553" y="73"/>
                    <a:pt x="470" y="0"/>
                    <a:pt x="368" y="0"/>
                  </a:cubicBezTo>
                  <a:cubicBezTo>
                    <a:pt x="265" y="0"/>
                    <a:pt x="182" y="73"/>
                    <a:pt x="182" y="164"/>
                  </a:cubicBezTo>
                  <a:cubicBezTo>
                    <a:pt x="182" y="255"/>
                    <a:pt x="265" y="329"/>
                    <a:pt x="368" y="329"/>
                  </a:cubicBezTo>
                  <a:cubicBezTo>
                    <a:pt x="470" y="329"/>
                    <a:pt x="553" y="255"/>
                    <a:pt x="553" y="164"/>
                  </a:cubicBezTo>
                  <a:close/>
                  <a:moveTo>
                    <a:pt x="580" y="373"/>
                  </a:moveTo>
                  <a:lnTo>
                    <a:pt x="151" y="373"/>
                  </a:lnTo>
                  <a:cubicBezTo>
                    <a:pt x="68" y="373"/>
                    <a:pt x="0" y="433"/>
                    <a:pt x="0" y="507"/>
                  </a:cubicBezTo>
                  <a:lnTo>
                    <a:pt x="0" y="974"/>
                  </a:lnTo>
                  <a:lnTo>
                    <a:pt x="117" y="974"/>
                  </a:lnTo>
                  <a:lnTo>
                    <a:pt x="117" y="703"/>
                  </a:lnTo>
                  <a:lnTo>
                    <a:pt x="157" y="703"/>
                  </a:lnTo>
                  <a:lnTo>
                    <a:pt x="157" y="1324"/>
                  </a:lnTo>
                  <a:lnTo>
                    <a:pt x="348" y="1324"/>
                  </a:lnTo>
                  <a:lnTo>
                    <a:pt x="348" y="1046"/>
                  </a:lnTo>
                  <a:cubicBezTo>
                    <a:pt x="348" y="1036"/>
                    <a:pt x="357" y="1029"/>
                    <a:pt x="368" y="1029"/>
                  </a:cubicBezTo>
                  <a:cubicBezTo>
                    <a:pt x="378" y="1029"/>
                    <a:pt x="387" y="1036"/>
                    <a:pt x="387" y="1046"/>
                  </a:cubicBezTo>
                  <a:lnTo>
                    <a:pt x="387" y="1324"/>
                  </a:lnTo>
                  <a:lnTo>
                    <a:pt x="589" y="1324"/>
                  </a:lnTo>
                  <a:lnTo>
                    <a:pt x="589" y="702"/>
                  </a:lnTo>
                  <a:lnTo>
                    <a:pt x="629" y="702"/>
                  </a:lnTo>
                  <a:lnTo>
                    <a:pt x="629" y="974"/>
                  </a:lnTo>
                  <a:lnTo>
                    <a:pt x="731" y="974"/>
                  </a:lnTo>
                  <a:lnTo>
                    <a:pt x="731" y="507"/>
                  </a:lnTo>
                  <a:cubicBezTo>
                    <a:pt x="731" y="433"/>
                    <a:pt x="663" y="373"/>
                    <a:pt x="580" y="373"/>
                  </a:cubicBez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1" name="Rectangle 30">
              <a:extLst>
                <a:ext uri="{FF2B5EF4-FFF2-40B4-BE49-F238E27FC236}">
                  <a16:creationId xmlns:a16="http://schemas.microsoft.com/office/drawing/2014/main" id="{AD4382B5-6D9C-FA0E-0A42-45AE39802241}"/>
                </a:ext>
              </a:extLst>
            </p:cNvPr>
            <p:cNvSpPr>
              <a:spLocks noChangeArrowheads="1"/>
            </p:cNvSpPr>
            <p:nvPr/>
          </p:nvSpPr>
          <p:spPr bwMode="auto">
            <a:xfrm>
              <a:off x="4576466" y="2386523"/>
              <a:ext cx="1437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a:latin typeface="Segoe UI Semibold"/>
                  <a:cs typeface="Segoe UI Semibold"/>
                </a:rPr>
                <a:t>Eltizam Executive </a:t>
              </a:r>
              <a:r>
                <a:rPr lang="en-US" altLang="en-US" sz="1000" kern="0" dirty="0">
                  <a:latin typeface="Segoe UI Semibold"/>
                  <a:cs typeface="Segoe UI Semibold"/>
                </a:rPr>
                <a:t>Management/ Program Sponsor </a:t>
              </a:r>
              <a:endParaRPr lang="en-US" altLang="en-US" sz="1400" kern="0"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sp>
          <p:nvSpPr>
            <p:cNvPr id="12" name="Freeform 34">
              <a:extLst>
                <a:ext uri="{FF2B5EF4-FFF2-40B4-BE49-F238E27FC236}">
                  <a16:creationId xmlns:a16="http://schemas.microsoft.com/office/drawing/2014/main" id="{132B38D0-E11D-18A0-C5F4-6FADD1204F8D}"/>
                </a:ext>
              </a:extLst>
            </p:cNvPr>
            <p:cNvSpPr>
              <a:spLocks noEditPoints="1"/>
            </p:cNvSpPr>
            <p:nvPr/>
          </p:nvSpPr>
          <p:spPr bwMode="auto">
            <a:xfrm>
              <a:off x="7969560" y="1589910"/>
              <a:ext cx="414338" cy="754063"/>
            </a:xfrm>
            <a:custGeom>
              <a:avLst/>
              <a:gdLst>
                <a:gd name="T0" fmla="*/ 553 w 731"/>
                <a:gd name="T1" fmla="*/ 165 h 1325"/>
                <a:gd name="T2" fmla="*/ 368 w 731"/>
                <a:gd name="T3" fmla="*/ 0 h 1325"/>
                <a:gd name="T4" fmla="*/ 182 w 731"/>
                <a:gd name="T5" fmla="*/ 165 h 1325"/>
                <a:gd name="T6" fmla="*/ 368 w 731"/>
                <a:gd name="T7" fmla="*/ 330 h 1325"/>
                <a:gd name="T8" fmla="*/ 553 w 731"/>
                <a:gd name="T9" fmla="*/ 165 h 1325"/>
                <a:gd name="T10" fmla="*/ 580 w 731"/>
                <a:gd name="T11" fmla="*/ 374 h 1325"/>
                <a:gd name="T12" fmla="*/ 151 w 731"/>
                <a:gd name="T13" fmla="*/ 374 h 1325"/>
                <a:gd name="T14" fmla="*/ 0 w 731"/>
                <a:gd name="T15" fmla="*/ 508 h 1325"/>
                <a:gd name="T16" fmla="*/ 0 w 731"/>
                <a:gd name="T17" fmla="*/ 975 h 1325"/>
                <a:gd name="T18" fmla="*/ 117 w 731"/>
                <a:gd name="T19" fmla="*/ 975 h 1325"/>
                <a:gd name="T20" fmla="*/ 117 w 731"/>
                <a:gd name="T21" fmla="*/ 703 h 1325"/>
                <a:gd name="T22" fmla="*/ 157 w 731"/>
                <a:gd name="T23" fmla="*/ 703 h 1325"/>
                <a:gd name="T24" fmla="*/ 157 w 731"/>
                <a:gd name="T25" fmla="*/ 1325 h 1325"/>
                <a:gd name="T26" fmla="*/ 348 w 731"/>
                <a:gd name="T27" fmla="*/ 1325 h 1325"/>
                <a:gd name="T28" fmla="*/ 348 w 731"/>
                <a:gd name="T29" fmla="*/ 1047 h 1325"/>
                <a:gd name="T30" fmla="*/ 368 w 731"/>
                <a:gd name="T31" fmla="*/ 1030 h 1325"/>
                <a:gd name="T32" fmla="*/ 387 w 731"/>
                <a:gd name="T33" fmla="*/ 1047 h 1325"/>
                <a:gd name="T34" fmla="*/ 387 w 731"/>
                <a:gd name="T35" fmla="*/ 1325 h 1325"/>
                <a:gd name="T36" fmla="*/ 589 w 731"/>
                <a:gd name="T37" fmla="*/ 1325 h 1325"/>
                <a:gd name="T38" fmla="*/ 589 w 731"/>
                <a:gd name="T39" fmla="*/ 702 h 1325"/>
                <a:gd name="T40" fmla="*/ 629 w 731"/>
                <a:gd name="T41" fmla="*/ 702 h 1325"/>
                <a:gd name="T42" fmla="*/ 629 w 731"/>
                <a:gd name="T43" fmla="*/ 975 h 1325"/>
                <a:gd name="T44" fmla="*/ 731 w 731"/>
                <a:gd name="T45" fmla="*/ 975 h 1325"/>
                <a:gd name="T46" fmla="*/ 731 w 731"/>
                <a:gd name="T47" fmla="*/ 508 h 1325"/>
                <a:gd name="T48" fmla="*/ 580 w 731"/>
                <a:gd name="T49" fmla="*/ 374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5">
                  <a:moveTo>
                    <a:pt x="553" y="165"/>
                  </a:moveTo>
                  <a:cubicBezTo>
                    <a:pt x="553" y="74"/>
                    <a:pt x="470" y="0"/>
                    <a:pt x="368" y="0"/>
                  </a:cubicBezTo>
                  <a:cubicBezTo>
                    <a:pt x="265" y="0"/>
                    <a:pt x="182" y="74"/>
                    <a:pt x="182" y="165"/>
                  </a:cubicBezTo>
                  <a:cubicBezTo>
                    <a:pt x="182" y="256"/>
                    <a:pt x="265" y="330"/>
                    <a:pt x="368" y="330"/>
                  </a:cubicBezTo>
                  <a:cubicBezTo>
                    <a:pt x="470" y="330"/>
                    <a:pt x="553" y="256"/>
                    <a:pt x="553" y="165"/>
                  </a:cubicBezTo>
                  <a:close/>
                  <a:moveTo>
                    <a:pt x="580" y="374"/>
                  </a:moveTo>
                  <a:lnTo>
                    <a:pt x="151" y="374"/>
                  </a:lnTo>
                  <a:cubicBezTo>
                    <a:pt x="68" y="374"/>
                    <a:pt x="0" y="434"/>
                    <a:pt x="0" y="508"/>
                  </a:cubicBezTo>
                  <a:lnTo>
                    <a:pt x="0" y="975"/>
                  </a:lnTo>
                  <a:lnTo>
                    <a:pt x="117" y="975"/>
                  </a:lnTo>
                  <a:lnTo>
                    <a:pt x="117" y="703"/>
                  </a:lnTo>
                  <a:lnTo>
                    <a:pt x="157" y="703"/>
                  </a:lnTo>
                  <a:lnTo>
                    <a:pt x="157" y="1325"/>
                  </a:lnTo>
                  <a:lnTo>
                    <a:pt x="348" y="1325"/>
                  </a:lnTo>
                  <a:lnTo>
                    <a:pt x="348" y="1047"/>
                  </a:lnTo>
                  <a:cubicBezTo>
                    <a:pt x="348" y="1037"/>
                    <a:pt x="357" y="1030"/>
                    <a:pt x="368" y="1030"/>
                  </a:cubicBezTo>
                  <a:cubicBezTo>
                    <a:pt x="378" y="1030"/>
                    <a:pt x="387" y="1037"/>
                    <a:pt x="387" y="1047"/>
                  </a:cubicBezTo>
                  <a:lnTo>
                    <a:pt x="387" y="1325"/>
                  </a:lnTo>
                  <a:lnTo>
                    <a:pt x="589" y="1325"/>
                  </a:lnTo>
                  <a:lnTo>
                    <a:pt x="589" y="702"/>
                  </a:lnTo>
                  <a:lnTo>
                    <a:pt x="629" y="702"/>
                  </a:lnTo>
                  <a:lnTo>
                    <a:pt x="629" y="975"/>
                  </a:lnTo>
                  <a:lnTo>
                    <a:pt x="731" y="975"/>
                  </a:lnTo>
                  <a:lnTo>
                    <a:pt x="731" y="508"/>
                  </a:lnTo>
                  <a:cubicBezTo>
                    <a:pt x="731" y="434"/>
                    <a:pt x="663" y="374"/>
                    <a:pt x="580" y="37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3" name="Rectangle 36">
              <a:extLst>
                <a:ext uri="{FF2B5EF4-FFF2-40B4-BE49-F238E27FC236}">
                  <a16:creationId xmlns:a16="http://schemas.microsoft.com/office/drawing/2014/main" id="{72F6AF0B-7DCA-32C1-B673-1D17DEA95DAD}"/>
                </a:ext>
              </a:extLst>
            </p:cNvPr>
            <p:cNvSpPr>
              <a:spLocks noChangeArrowheads="1"/>
            </p:cNvSpPr>
            <p:nvPr/>
          </p:nvSpPr>
          <p:spPr bwMode="auto">
            <a:xfrm>
              <a:off x="7344139" y="2414682"/>
              <a:ext cx="16651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NeoSOFT Executive</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Team/ Head Business Unit</a:t>
              </a:r>
            </a:p>
          </p:txBody>
        </p:sp>
        <p:sp>
          <p:nvSpPr>
            <p:cNvPr id="14" name="Freeform 40">
              <a:extLst>
                <a:ext uri="{FF2B5EF4-FFF2-40B4-BE49-F238E27FC236}">
                  <a16:creationId xmlns:a16="http://schemas.microsoft.com/office/drawing/2014/main" id="{572D03DF-D0AC-5A1F-3419-8D0B32D63F0A}"/>
                </a:ext>
              </a:extLst>
            </p:cNvPr>
            <p:cNvSpPr>
              <a:spLocks noEditPoints="1"/>
            </p:cNvSpPr>
            <p:nvPr/>
          </p:nvSpPr>
          <p:spPr bwMode="auto">
            <a:xfrm>
              <a:off x="5087831" y="3450063"/>
              <a:ext cx="414338" cy="754063"/>
            </a:xfrm>
            <a:custGeom>
              <a:avLst/>
              <a:gdLst>
                <a:gd name="T0" fmla="*/ 553 w 730"/>
                <a:gd name="T1" fmla="*/ 165 h 1324"/>
                <a:gd name="T2" fmla="*/ 367 w 730"/>
                <a:gd name="T3" fmla="*/ 0 h 1324"/>
                <a:gd name="T4" fmla="*/ 182 w 730"/>
                <a:gd name="T5" fmla="*/ 165 h 1324"/>
                <a:gd name="T6" fmla="*/ 367 w 730"/>
                <a:gd name="T7" fmla="*/ 329 h 1324"/>
                <a:gd name="T8" fmla="*/ 553 w 730"/>
                <a:gd name="T9" fmla="*/ 165 h 1324"/>
                <a:gd name="T10" fmla="*/ 580 w 730"/>
                <a:gd name="T11" fmla="*/ 374 h 1324"/>
                <a:gd name="T12" fmla="*/ 151 w 730"/>
                <a:gd name="T13" fmla="*/ 374 h 1324"/>
                <a:gd name="T14" fmla="*/ 0 w 730"/>
                <a:gd name="T15" fmla="*/ 508 h 1324"/>
                <a:gd name="T16" fmla="*/ 0 w 730"/>
                <a:gd name="T17" fmla="*/ 975 h 1324"/>
                <a:gd name="T18" fmla="*/ 117 w 730"/>
                <a:gd name="T19" fmla="*/ 975 h 1324"/>
                <a:gd name="T20" fmla="*/ 117 w 730"/>
                <a:gd name="T21" fmla="*/ 703 h 1324"/>
                <a:gd name="T22" fmla="*/ 157 w 730"/>
                <a:gd name="T23" fmla="*/ 703 h 1324"/>
                <a:gd name="T24" fmla="*/ 157 w 730"/>
                <a:gd name="T25" fmla="*/ 1324 h 1324"/>
                <a:gd name="T26" fmla="*/ 348 w 730"/>
                <a:gd name="T27" fmla="*/ 1324 h 1324"/>
                <a:gd name="T28" fmla="*/ 348 w 730"/>
                <a:gd name="T29" fmla="*/ 1046 h 1324"/>
                <a:gd name="T30" fmla="*/ 367 w 730"/>
                <a:gd name="T31" fmla="*/ 1029 h 1324"/>
                <a:gd name="T32" fmla="*/ 387 w 730"/>
                <a:gd name="T33" fmla="*/ 1046 h 1324"/>
                <a:gd name="T34" fmla="*/ 387 w 730"/>
                <a:gd name="T35" fmla="*/ 1324 h 1324"/>
                <a:gd name="T36" fmla="*/ 589 w 730"/>
                <a:gd name="T37" fmla="*/ 1324 h 1324"/>
                <a:gd name="T38" fmla="*/ 589 w 730"/>
                <a:gd name="T39" fmla="*/ 702 h 1324"/>
                <a:gd name="T40" fmla="*/ 628 w 730"/>
                <a:gd name="T41" fmla="*/ 702 h 1324"/>
                <a:gd name="T42" fmla="*/ 628 w 730"/>
                <a:gd name="T43" fmla="*/ 975 h 1324"/>
                <a:gd name="T44" fmla="*/ 730 w 730"/>
                <a:gd name="T45" fmla="*/ 975 h 1324"/>
                <a:gd name="T46" fmla="*/ 730 w 730"/>
                <a:gd name="T47" fmla="*/ 508 h 1324"/>
                <a:gd name="T48" fmla="*/ 580 w 730"/>
                <a:gd name="T49" fmla="*/ 37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0" h="1324">
                  <a:moveTo>
                    <a:pt x="553" y="165"/>
                  </a:moveTo>
                  <a:cubicBezTo>
                    <a:pt x="553" y="74"/>
                    <a:pt x="470" y="0"/>
                    <a:pt x="367" y="0"/>
                  </a:cubicBezTo>
                  <a:cubicBezTo>
                    <a:pt x="265" y="0"/>
                    <a:pt x="182" y="74"/>
                    <a:pt x="182" y="165"/>
                  </a:cubicBezTo>
                  <a:cubicBezTo>
                    <a:pt x="182" y="256"/>
                    <a:pt x="265" y="329"/>
                    <a:pt x="367" y="329"/>
                  </a:cubicBezTo>
                  <a:cubicBezTo>
                    <a:pt x="470" y="329"/>
                    <a:pt x="553" y="256"/>
                    <a:pt x="553" y="165"/>
                  </a:cubicBezTo>
                  <a:close/>
                  <a:moveTo>
                    <a:pt x="580" y="374"/>
                  </a:moveTo>
                  <a:lnTo>
                    <a:pt x="151" y="374"/>
                  </a:lnTo>
                  <a:cubicBezTo>
                    <a:pt x="67" y="374"/>
                    <a:pt x="0" y="434"/>
                    <a:pt x="0" y="508"/>
                  </a:cubicBezTo>
                  <a:lnTo>
                    <a:pt x="0" y="975"/>
                  </a:lnTo>
                  <a:lnTo>
                    <a:pt x="117" y="975"/>
                  </a:lnTo>
                  <a:lnTo>
                    <a:pt x="117" y="703"/>
                  </a:lnTo>
                  <a:lnTo>
                    <a:pt x="157" y="703"/>
                  </a:lnTo>
                  <a:lnTo>
                    <a:pt x="157" y="1324"/>
                  </a:lnTo>
                  <a:lnTo>
                    <a:pt x="348" y="1324"/>
                  </a:lnTo>
                  <a:lnTo>
                    <a:pt x="348" y="1046"/>
                  </a:lnTo>
                  <a:cubicBezTo>
                    <a:pt x="348" y="1037"/>
                    <a:pt x="357" y="1029"/>
                    <a:pt x="367" y="1029"/>
                  </a:cubicBezTo>
                  <a:cubicBezTo>
                    <a:pt x="378" y="1029"/>
                    <a:pt x="387" y="1037"/>
                    <a:pt x="387" y="1046"/>
                  </a:cubicBezTo>
                  <a:lnTo>
                    <a:pt x="387" y="1324"/>
                  </a:lnTo>
                  <a:lnTo>
                    <a:pt x="589" y="1324"/>
                  </a:lnTo>
                  <a:lnTo>
                    <a:pt x="589" y="702"/>
                  </a:lnTo>
                  <a:lnTo>
                    <a:pt x="628" y="702"/>
                  </a:lnTo>
                  <a:lnTo>
                    <a:pt x="628" y="975"/>
                  </a:lnTo>
                  <a:lnTo>
                    <a:pt x="730" y="975"/>
                  </a:lnTo>
                  <a:lnTo>
                    <a:pt x="730" y="508"/>
                  </a:lnTo>
                  <a:cubicBezTo>
                    <a:pt x="730" y="434"/>
                    <a:pt x="663" y="374"/>
                    <a:pt x="580" y="374"/>
                  </a:cubicBezTo>
                  <a:close/>
                </a:path>
              </a:pathLst>
            </a:custGeom>
            <a:solidFill>
              <a:srgbClr val="4472C4"/>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5" name="Rectangle 14">
              <a:extLst>
                <a:ext uri="{FF2B5EF4-FFF2-40B4-BE49-F238E27FC236}">
                  <a16:creationId xmlns:a16="http://schemas.microsoft.com/office/drawing/2014/main" id="{87F1C4AD-E186-357E-383F-171E55D09E91}"/>
                </a:ext>
              </a:extLst>
            </p:cNvPr>
            <p:cNvSpPr>
              <a:spLocks noChangeArrowheads="1"/>
            </p:cNvSpPr>
            <p:nvPr/>
          </p:nvSpPr>
          <p:spPr bwMode="auto">
            <a:xfrm>
              <a:off x="4508728" y="4313663"/>
              <a:ext cx="15725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a:latin typeface="Segoe UI Semibold"/>
                  <a:cs typeface="Segoe UI Semibold"/>
                </a:rPr>
                <a:t>Eltizam Program Manager/</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Business Manager</a:t>
              </a:r>
            </a:p>
          </p:txBody>
        </p:sp>
        <p:sp>
          <p:nvSpPr>
            <p:cNvPr id="16" name="Freeform 52">
              <a:extLst>
                <a:ext uri="{FF2B5EF4-FFF2-40B4-BE49-F238E27FC236}">
                  <a16:creationId xmlns:a16="http://schemas.microsoft.com/office/drawing/2014/main" id="{9D4D483E-F53A-45F8-7F13-8BA27F85D7FC}"/>
                </a:ext>
              </a:extLst>
            </p:cNvPr>
            <p:cNvSpPr>
              <a:spLocks noEditPoints="1"/>
            </p:cNvSpPr>
            <p:nvPr/>
          </p:nvSpPr>
          <p:spPr bwMode="auto">
            <a:xfrm>
              <a:off x="5087831" y="5186788"/>
              <a:ext cx="414338" cy="755650"/>
            </a:xfrm>
            <a:custGeom>
              <a:avLst/>
              <a:gdLst>
                <a:gd name="T0" fmla="*/ 553 w 731"/>
                <a:gd name="T1" fmla="*/ 165 h 1325"/>
                <a:gd name="T2" fmla="*/ 368 w 731"/>
                <a:gd name="T3" fmla="*/ 0 h 1325"/>
                <a:gd name="T4" fmla="*/ 183 w 731"/>
                <a:gd name="T5" fmla="*/ 165 h 1325"/>
                <a:gd name="T6" fmla="*/ 368 w 731"/>
                <a:gd name="T7" fmla="*/ 330 h 1325"/>
                <a:gd name="T8" fmla="*/ 553 w 731"/>
                <a:gd name="T9" fmla="*/ 165 h 1325"/>
                <a:gd name="T10" fmla="*/ 580 w 731"/>
                <a:gd name="T11" fmla="*/ 374 h 1325"/>
                <a:gd name="T12" fmla="*/ 151 w 731"/>
                <a:gd name="T13" fmla="*/ 374 h 1325"/>
                <a:gd name="T14" fmla="*/ 0 w 731"/>
                <a:gd name="T15" fmla="*/ 508 h 1325"/>
                <a:gd name="T16" fmla="*/ 0 w 731"/>
                <a:gd name="T17" fmla="*/ 975 h 1325"/>
                <a:gd name="T18" fmla="*/ 118 w 731"/>
                <a:gd name="T19" fmla="*/ 975 h 1325"/>
                <a:gd name="T20" fmla="*/ 118 w 731"/>
                <a:gd name="T21" fmla="*/ 703 h 1325"/>
                <a:gd name="T22" fmla="*/ 157 w 731"/>
                <a:gd name="T23" fmla="*/ 703 h 1325"/>
                <a:gd name="T24" fmla="*/ 157 w 731"/>
                <a:gd name="T25" fmla="*/ 1325 h 1325"/>
                <a:gd name="T26" fmla="*/ 348 w 731"/>
                <a:gd name="T27" fmla="*/ 1325 h 1325"/>
                <a:gd name="T28" fmla="*/ 348 w 731"/>
                <a:gd name="T29" fmla="*/ 1047 h 1325"/>
                <a:gd name="T30" fmla="*/ 368 w 731"/>
                <a:gd name="T31" fmla="*/ 1030 h 1325"/>
                <a:gd name="T32" fmla="*/ 387 w 731"/>
                <a:gd name="T33" fmla="*/ 1047 h 1325"/>
                <a:gd name="T34" fmla="*/ 387 w 731"/>
                <a:gd name="T35" fmla="*/ 1325 h 1325"/>
                <a:gd name="T36" fmla="*/ 590 w 731"/>
                <a:gd name="T37" fmla="*/ 1325 h 1325"/>
                <a:gd name="T38" fmla="*/ 590 w 731"/>
                <a:gd name="T39" fmla="*/ 702 h 1325"/>
                <a:gd name="T40" fmla="*/ 629 w 731"/>
                <a:gd name="T41" fmla="*/ 702 h 1325"/>
                <a:gd name="T42" fmla="*/ 629 w 731"/>
                <a:gd name="T43" fmla="*/ 975 h 1325"/>
                <a:gd name="T44" fmla="*/ 731 w 731"/>
                <a:gd name="T45" fmla="*/ 975 h 1325"/>
                <a:gd name="T46" fmla="*/ 731 w 731"/>
                <a:gd name="T47" fmla="*/ 508 h 1325"/>
                <a:gd name="T48" fmla="*/ 580 w 731"/>
                <a:gd name="T49" fmla="*/ 374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5">
                  <a:moveTo>
                    <a:pt x="553" y="165"/>
                  </a:moveTo>
                  <a:cubicBezTo>
                    <a:pt x="553" y="74"/>
                    <a:pt x="470" y="0"/>
                    <a:pt x="368" y="0"/>
                  </a:cubicBezTo>
                  <a:cubicBezTo>
                    <a:pt x="266" y="0"/>
                    <a:pt x="183" y="74"/>
                    <a:pt x="183" y="165"/>
                  </a:cubicBezTo>
                  <a:cubicBezTo>
                    <a:pt x="183" y="256"/>
                    <a:pt x="266" y="330"/>
                    <a:pt x="368" y="330"/>
                  </a:cubicBezTo>
                  <a:cubicBezTo>
                    <a:pt x="470" y="330"/>
                    <a:pt x="553" y="256"/>
                    <a:pt x="553" y="165"/>
                  </a:cubicBezTo>
                  <a:close/>
                  <a:moveTo>
                    <a:pt x="580" y="374"/>
                  </a:moveTo>
                  <a:lnTo>
                    <a:pt x="151" y="374"/>
                  </a:lnTo>
                  <a:cubicBezTo>
                    <a:pt x="68" y="374"/>
                    <a:pt x="0" y="434"/>
                    <a:pt x="0" y="508"/>
                  </a:cubicBezTo>
                  <a:lnTo>
                    <a:pt x="0" y="975"/>
                  </a:lnTo>
                  <a:lnTo>
                    <a:pt x="118" y="975"/>
                  </a:lnTo>
                  <a:lnTo>
                    <a:pt x="118" y="703"/>
                  </a:lnTo>
                  <a:lnTo>
                    <a:pt x="157" y="703"/>
                  </a:lnTo>
                  <a:lnTo>
                    <a:pt x="157" y="1325"/>
                  </a:lnTo>
                  <a:lnTo>
                    <a:pt x="348" y="1325"/>
                  </a:lnTo>
                  <a:lnTo>
                    <a:pt x="348" y="1047"/>
                  </a:lnTo>
                  <a:cubicBezTo>
                    <a:pt x="348" y="1037"/>
                    <a:pt x="357" y="1030"/>
                    <a:pt x="368" y="1030"/>
                  </a:cubicBezTo>
                  <a:cubicBezTo>
                    <a:pt x="379" y="1030"/>
                    <a:pt x="387" y="1037"/>
                    <a:pt x="387" y="1047"/>
                  </a:cubicBezTo>
                  <a:lnTo>
                    <a:pt x="387" y="1325"/>
                  </a:lnTo>
                  <a:lnTo>
                    <a:pt x="590" y="1325"/>
                  </a:lnTo>
                  <a:lnTo>
                    <a:pt x="590" y="702"/>
                  </a:lnTo>
                  <a:lnTo>
                    <a:pt x="629" y="702"/>
                  </a:lnTo>
                  <a:lnTo>
                    <a:pt x="629" y="975"/>
                  </a:lnTo>
                  <a:lnTo>
                    <a:pt x="731" y="975"/>
                  </a:lnTo>
                  <a:lnTo>
                    <a:pt x="731" y="508"/>
                  </a:lnTo>
                  <a:cubicBezTo>
                    <a:pt x="731" y="434"/>
                    <a:pt x="663" y="374"/>
                    <a:pt x="580" y="374"/>
                  </a:cubicBezTo>
                  <a:close/>
                </a:path>
              </a:pathLst>
            </a:custGeom>
            <a:solidFill>
              <a:srgbClr val="ED7D31"/>
            </a:solidFill>
            <a:ln w="9525" cap="rnd">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7" name="Rectangle 16">
              <a:extLst>
                <a:ext uri="{FF2B5EF4-FFF2-40B4-BE49-F238E27FC236}">
                  <a16:creationId xmlns:a16="http://schemas.microsoft.com/office/drawing/2014/main" id="{4088191A-5F76-5505-3511-F6A2497C5170}"/>
                </a:ext>
              </a:extLst>
            </p:cNvPr>
            <p:cNvSpPr>
              <a:spLocks noChangeArrowheads="1"/>
            </p:cNvSpPr>
            <p:nvPr/>
          </p:nvSpPr>
          <p:spPr bwMode="auto">
            <a:xfrm>
              <a:off x="4862189" y="6037688"/>
              <a:ext cx="8656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a:latin typeface="Segoe UI Semibold"/>
                  <a:cs typeface="Segoe UI Semibold"/>
                </a:rPr>
                <a:t>Eltizam Project</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Manager</a:t>
              </a:r>
            </a:p>
          </p:txBody>
        </p:sp>
        <p:sp>
          <p:nvSpPr>
            <p:cNvPr id="18" name="Freeform 58">
              <a:extLst>
                <a:ext uri="{FF2B5EF4-FFF2-40B4-BE49-F238E27FC236}">
                  <a16:creationId xmlns:a16="http://schemas.microsoft.com/office/drawing/2014/main" id="{14B41FC8-48BE-AABD-8CDE-1362CFA8A907}"/>
                </a:ext>
              </a:extLst>
            </p:cNvPr>
            <p:cNvSpPr>
              <a:spLocks/>
            </p:cNvSpPr>
            <p:nvPr/>
          </p:nvSpPr>
          <p:spPr bwMode="auto">
            <a:xfrm>
              <a:off x="6286593" y="1884391"/>
              <a:ext cx="871538" cy="165100"/>
            </a:xfrm>
            <a:custGeom>
              <a:avLst/>
              <a:gdLst>
                <a:gd name="T0" fmla="*/ 0 w 549"/>
                <a:gd name="T1" fmla="*/ 52 h 104"/>
                <a:gd name="T2" fmla="*/ 86 w 549"/>
                <a:gd name="T3" fmla="*/ 0 h 104"/>
                <a:gd name="T4" fmla="*/ 86 w 549"/>
                <a:gd name="T5" fmla="*/ 26 h 104"/>
                <a:gd name="T6" fmla="*/ 463 w 549"/>
                <a:gd name="T7" fmla="*/ 26 h 104"/>
                <a:gd name="T8" fmla="*/ 463 w 549"/>
                <a:gd name="T9" fmla="*/ 0 h 104"/>
                <a:gd name="T10" fmla="*/ 549 w 549"/>
                <a:gd name="T11" fmla="*/ 52 h 104"/>
                <a:gd name="T12" fmla="*/ 463 w 549"/>
                <a:gd name="T13" fmla="*/ 104 h 104"/>
                <a:gd name="T14" fmla="*/ 463 w 549"/>
                <a:gd name="T15" fmla="*/ 78 h 104"/>
                <a:gd name="T16" fmla="*/ 86 w 549"/>
                <a:gd name="T17" fmla="*/ 78 h 104"/>
                <a:gd name="T18" fmla="*/ 86 w 549"/>
                <a:gd name="T19" fmla="*/ 104 h 104"/>
                <a:gd name="T20" fmla="*/ 0 w 549"/>
                <a:gd name="T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104">
                  <a:moveTo>
                    <a:pt x="0" y="52"/>
                  </a:moveTo>
                  <a:lnTo>
                    <a:pt x="86" y="0"/>
                  </a:lnTo>
                  <a:lnTo>
                    <a:pt x="86" y="26"/>
                  </a:lnTo>
                  <a:lnTo>
                    <a:pt x="463" y="26"/>
                  </a:lnTo>
                  <a:lnTo>
                    <a:pt x="463" y="0"/>
                  </a:lnTo>
                  <a:lnTo>
                    <a:pt x="549" y="52"/>
                  </a:lnTo>
                  <a:lnTo>
                    <a:pt x="463" y="104"/>
                  </a:lnTo>
                  <a:lnTo>
                    <a:pt x="463" y="78"/>
                  </a:lnTo>
                  <a:lnTo>
                    <a:pt x="86" y="78"/>
                  </a:lnTo>
                  <a:lnTo>
                    <a:pt x="86" y="104"/>
                  </a:lnTo>
                  <a:lnTo>
                    <a:pt x="0" y="52"/>
                  </a:lnTo>
                  <a:close/>
                </a:path>
              </a:pathLst>
            </a:custGeom>
            <a:solidFill>
              <a:sysClr val="windowText" lastClr="000000">
                <a:lumMod val="65000"/>
              </a:sysClr>
            </a:solidFill>
            <a:ln w="9525" cap="rnd">
              <a:solidFill>
                <a:sysClr val="windowText" lastClr="000000">
                  <a:lumMod val="65000"/>
                </a:sysClr>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19" name="Freeform 59">
              <a:extLst>
                <a:ext uri="{FF2B5EF4-FFF2-40B4-BE49-F238E27FC236}">
                  <a16:creationId xmlns:a16="http://schemas.microsoft.com/office/drawing/2014/main" id="{8AD00C29-F311-0170-4114-38EB92D77FB3}"/>
                </a:ext>
              </a:extLst>
            </p:cNvPr>
            <p:cNvSpPr>
              <a:spLocks/>
            </p:cNvSpPr>
            <p:nvPr/>
          </p:nvSpPr>
          <p:spPr bwMode="auto">
            <a:xfrm>
              <a:off x="6286593" y="3815188"/>
              <a:ext cx="871538" cy="165100"/>
            </a:xfrm>
            <a:custGeom>
              <a:avLst/>
              <a:gdLst>
                <a:gd name="T0" fmla="*/ 0 w 549"/>
                <a:gd name="T1" fmla="*/ 52 h 104"/>
                <a:gd name="T2" fmla="*/ 86 w 549"/>
                <a:gd name="T3" fmla="*/ 0 h 104"/>
                <a:gd name="T4" fmla="*/ 86 w 549"/>
                <a:gd name="T5" fmla="*/ 26 h 104"/>
                <a:gd name="T6" fmla="*/ 463 w 549"/>
                <a:gd name="T7" fmla="*/ 26 h 104"/>
                <a:gd name="T8" fmla="*/ 463 w 549"/>
                <a:gd name="T9" fmla="*/ 0 h 104"/>
                <a:gd name="T10" fmla="*/ 549 w 549"/>
                <a:gd name="T11" fmla="*/ 52 h 104"/>
                <a:gd name="T12" fmla="*/ 463 w 549"/>
                <a:gd name="T13" fmla="*/ 104 h 104"/>
                <a:gd name="T14" fmla="*/ 463 w 549"/>
                <a:gd name="T15" fmla="*/ 78 h 104"/>
                <a:gd name="T16" fmla="*/ 86 w 549"/>
                <a:gd name="T17" fmla="*/ 78 h 104"/>
                <a:gd name="T18" fmla="*/ 86 w 549"/>
                <a:gd name="T19" fmla="*/ 104 h 104"/>
                <a:gd name="T20" fmla="*/ 0 w 549"/>
                <a:gd name="T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104">
                  <a:moveTo>
                    <a:pt x="0" y="52"/>
                  </a:moveTo>
                  <a:lnTo>
                    <a:pt x="86" y="0"/>
                  </a:lnTo>
                  <a:lnTo>
                    <a:pt x="86" y="26"/>
                  </a:lnTo>
                  <a:lnTo>
                    <a:pt x="463" y="26"/>
                  </a:lnTo>
                  <a:lnTo>
                    <a:pt x="463" y="0"/>
                  </a:lnTo>
                  <a:lnTo>
                    <a:pt x="549" y="52"/>
                  </a:lnTo>
                  <a:lnTo>
                    <a:pt x="463" y="104"/>
                  </a:lnTo>
                  <a:lnTo>
                    <a:pt x="463" y="78"/>
                  </a:lnTo>
                  <a:lnTo>
                    <a:pt x="86" y="78"/>
                  </a:lnTo>
                  <a:lnTo>
                    <a:pt x="86" y="104"/>
                  </a:lnTo>
                  <a:lnTo>
                    <a:pt x="0" y="52"/>
                  </a:lnTo>
                  <a:close/>
                </a:path>
              </a:pathLst>
            </a:custGeom>
            <a:solidFill>
              <a:sysClr val="windowText" lastClr="000000">
                <a:lumMod val="65000"/>
              </a:sys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0" name="Freeform 61">
              <a:extLst>
                <a:ext uri="{FF2B5EF4-FFF2-40B4-BE49-F238E27FC236}">
                  <a16:creationId xmlns:a16="http://schemas.microsoft.com/office/drawing/2014/main" id="{3D73532B-ABC4-C51F-9AF9-A537302B3097}"/>
                </a:ext>
              </a:extLst>
            </p:cNvPr>
            <p:cNvSpPr>
              <a:spLocks/>
            </p:cNvSpPr>
            <p:nvPr/>
          </p:nvSpPr>
          <p:spPr bwMode="auto">
            <a:xfrm>
              <a:off x="6286593" y="5482063"/>
              <a:ext cx="871538" cy="165100"/>
            </a:xfrm>
            <a:custGeom>
              <a:avLst/>
              <a:gdLst>
                <a:gd name="T0" fmla="*/ 0 w 549"/>
                <a:gd name="T1" fmla="*/ 52 h 104"/>
                <a:gd name="T2" fmla="*/ 86 w 549"/>
                <a:gd name="T3" fmla="*/ 0 h 104"/>
                <a:gd name="T4" fmla="*/ 86 w 549"/>
                <a:gd name="T5" fmla="*/ 26 h 104"/>
                <a:gd name="T6" fmla="*/ 463 w 549"/>
                <a:gd name="T7" fmla="*/ 26 h 104"/>
                <a:gd name="T8" fmla="*/ 463 w 549"/>
                <a:gd name="T9" fmla="*/ 0 h 104"/>
                <a:gd name="T10" fmla="*/ 549 w 549"/>
                <a:gd name="T11" fmla="*/ 52 h 104"/>
                <a:gd name="T12" fmla="*/ 463 w 549"/>
                <a:gd name="T13" fmla="*/ 104 h 104"/>
                <a:gd name="T14" fmla="*/ 463 w 549"/>
                <a:gd name="T15" fmla="*/ 78 h 104"/>
                <a:gd name="T16" fmla="*/ 86 w 549"/>
                <a:gd name="T17" fmla="*/ 78 h 104"/>
                <a:gd name="T18" fmla="*/ 86 w 549"/>
                <a:gd name="T19" fmla="*/ 104 h 104"/>
                <a:gd name="T20" fmla="*/ 0 w 549"/>
                <a:gd name="T2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104">
                  <a:moveTo>
                    <a:pt x="0" y="52"/>
                  </a:moveTo>
                  <a:lnTo>
                    <a:pt x="86" y="0"/>
                  </a:lnTo>
                  <a:lnTo>
                    <a:pt x="86" y="26"/>
                  </a:lnTo>
                  <a:lnTo>
                    <a:pt x="463" y="26"/>
                  </a:lnTo>
                  <a:lnTo>
                    <a:pt x="463" y="0"/>
                  </a:lnTo>
                  <a:lnTo>
                    <a:pt x="549" y="52"/>
                  </a:lnTo>
                  <a:lnTo>
                    <a:pt x="463" y="104"/>
                  </a:lnTo>
                  <a:lnTo>
                    <a:pt x="463" y="78"/>
                  </a:lnTo>
                  <a:lnTo>
                    <a:pt x="86" y="78"/>
                  </a:lnTo>
                  <a:lnTo>
                    <a:pt x="86" y="104"/>
                  </a:lnTo>
                  <a:lnTo>
                    <a:pt x="0" y="52"/>
                  </a:lnTo>
                  <a:close/>
                </a:path>
              </a:pathLst>
            </a:custGeom>
            <a:solidFill>
              <a:sysClr val="windowText" lastClr="000000">
                <a:lumMod val="65000"/>
              </a:sysClr>
            </a:solidFill>
            <a:ln>
              <a:noFill/>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1" name="Line 64">
              <a:extLst>
                <a:ext uri="{FF2B5EF4-FFF2-40B4-BE49-F238E27FC236}">
                  <a16:creationId xmlns:a16="http://schemas.microsoft.com/office/drawing/2014/main" id="{61BFB98D-1704-812D-911B-9EF22DD1CBF8}"/>
                </a:ext>
              </a:extLst>
            </p:cNvPr>
            <p:cNvSpPr>
              <a:spLocks noChangeShapeType="1"/>
            </p:cNvSpPr>
            <p:nvPr/>
          </p:nvSpPr>
          <p:spPr bwMode="auto">
            <a:xfrm>
              <a:off x="1295791" y="2981751"/>
              <a:ext cx="9826625" cy="0"/>
            </a:xfrm>
            <a:prstGeom prst="line">
              <a:avLst/>
            </a:prstGeom>
            <a:noFill/>
            <a:ln w="9525" cap="rnd">
              <a:solidFill>
                <a:sysClr val="windowText" lastClr="000000">
                  <a:lumMod val="65000"/>
                </a:sys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2" name="Line 65">
              <a:extLst>
                <a:ext uri="{FF2B5EF4-FFF2-40B4-BE49-F238E27FC236}">
                  <a16:creationId xmlns:a16="http://schemas.microsoft.com/office/drawing/2014/main" id="{7C912074-2637-6544-0635-E26A788409FE}"/>
                </a:ext>
              </a:extLst>
            </p:cNvPr>
            <p:cNvSpPr>
              <a:spLocks noChangeShapeType="1"/>
            </p:cNvSpPr>
            <p:nvPr/>
          </p:nvSpPr>
          <p:spPr bwMode="auto">
            <a:xfrm>
              <a:off x="1295791" y="4704188"/>
              <a:ext cx="9826625" cy="0"/>
            </a:xfrm>
            <a:prstGeom prst="line">
              <a:avLst/>
            </a:prstGeom>
            <a:noFill/>
            <a:ln w="9525" cap="rnd">
              <a:solidFill>
                <a:sysClr val="windowText" lastClr="000000">
                  <a:lumMod val="65000"/>
                </a:sys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23" name="Rectangle 73">
              <a:extLst>
                <a:ext uri="{FF2B5EF4-FFF2-40B4-BE49-F238E27FC236}">
                  <a16:creationId xmlns:a16="http://schemas.microsoft.com/office/drawing/2014/main" id="{C647CBCD-2037-22BF-6733-6A4473A5D6B4}"/>
                </a:ext>
              </a:extLst>
            </p:cNvPr>
            <p:cNvSpPr>
              <a:spLocks noChangeArrowheads="1"/>
            </p:cNvSpPr>
            <p:nvPr/>
          </p:nvSpPr>
          <p:spPr bwMode="auto">
            <a:xfrm>
              <a:off x="9182491" y="1653013"/>
              <a:ext cx="416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1200" kern="0" dirty="0">
                  <a:solidFill>
                    <a:srgbClr val="274B2F"/>
                  </a:solidFill>
                  <a:latin typeface="Segoe UI Semibold" panose="020B0702040204020203" pitchFamily="34" charset="0"/>
                  <a:cs typeface="Segoe UI Semibold" panose="020B0702040204020203" pitchFamily="34" charset="0"/>
                </a:rPr>
                <a:t> </a:t>
              </a: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24" name="Rectangle 74">
              <a:extLst>
                <a:ext uri="{FF2B5EF4-FFF2-40B4-BE49-F238E27FC236}">
                  <a16:creationId xmlns:a16="http://schemas.microsoft.com/office/drawing/2014/main" id="{AF4230B6-2B31-F9CB-55AC-96289CCF9B00}"/>
                </a:ext>
              </a:extLst>
            </p:cNvPr>
            <p:cNvSpPr>
              <a:spLocks noChangeArrowheads="1"/>
            </p:cNvSpPr>
            <p:nvPr/>
          </p:nvSpPr>
          <p:spPr bwMode="auto">
            <a:xfrm>
              <a:off x="9224169" y="1807341"/>
              <a:ext cx="1989968"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Strategic Planning</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Executive Review</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Dispute Resolution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Contract Amendment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Policy and Procedure Definition</a:t>
              </a:r>
            </a:p>
          </p:txBody>
        </p:sp>
        <p:sp>
          <p:nvSpPr>
            <p:cNvPr id="25" name="Rectangle 76">
              <a:extLst>
                <a:ext uri="{FF2B5EF4-FFF2-40B4-BE49-F238E27FC236}">
                  <a16:creationId xmlns:a16="http://schemas.microsoft.com/office/drawing/2014/main" id="{30004445-55BB-DE33-395E-4B9B2D6A3560}"/>
                </a:ext>
              </a:extLst>
            </p:cNvPr>
            <p:cNvSpPr>
              <a:spLocks noChangeArrowheads="1"/>
            </p:cNvSpPr>
            <p:nvPr/>
          </p:nvSpPr>
          <p:spPr bwMode="auto">
            <a:xfrm>
              <a:off x="9182491" y="1829226"/>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26" name="Rectangle 79">
              <a:extLst>
                <a:ext uri="{FF2B5EF4-FFF2-40B4-BE49-F238E27FC236}">
                  <a16:creationId xmlns:a16="http://schemas.microsoft.com/office/drawing/2014/main" id="{E0AB3451-5A4A-2A81-267D-B600FAF5BFC4}"/>
                </a:ext>
              </a:extLst>
            </p:cNvPr>
            <p:cNvSpPr>
              <a:spLocks noChangeArrowheads="1"/>
            </p:cNvSpPr>
            <p:nvPr/>
          </p:nvSpPr>
          <p:spPr bwMode="auto">
            <a:xfrm>
              <a:off x="9182491" y="2007026"/>
              <a:ext cx="416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en-US" sz="1200" kern="0" dirty="0">
                  <a:solidFill>
                    <a:srgbClr val="274B2F"/>
                  </a:solidFill>
                  <a:latin typeface="Segoe UI Semibold" panose="020B0702040204020203" pitchFamily="34" charset="0"/>
                  <a:cs typeface="Segoe UI Semibold" panose="020B0702040204020203" pitchFamily="34" charset="0"/>
                </a:rPr>
                <a:t> </a:t>
              </a:r>
              <a:endParaRPr lang="en-US" altLang="en-US" kern="0" dirty="0">
                <a:solidFill>
                  <a:prstClr val="white"/>
                </a:solidFill>
                <a:latin typeface="Segoe UI Semibold" panose="020B0702040204020203" pitchFamily="34" charset="0"/>
                <a:cs typeface="Segoe UI Semibold" panose="020B0702040204020203" pitchFamily="34" charset="0"/>
              </a:endParaRPr>
            </a:p>
          </p:txBody>
        </p:sp>
        <p:sp>
          <p:nvSpPr>
            <p:cNvPr id="27" name="Rectangle 83">
              <a:extLst>
                <a:ext uri="{FF2B5EF4-FFF2-40B4-BE49-F238E27FC236}">
                  <a16:creationId xmlns:a16="http://schemas.microsoft.com/office/drawing/2014/main" id="{6FE6425B-0084-ACCE-C8A1-036DDB9BC311}"/>
                </a:ext>
              </a:extLst>
            </p:cNvPr>
            <p:cNvSpPr>
              <a:spLocks noChangeArrowheads="1"/>
            </p:cNvSpPr>
            <p:nvPr/>
          </p:nvSpPr>
          <p:spPr bwMode="auto">
            <a:xfrm>
              <a:off x="9224169" y="3273122"/>
              <a:ext cx="1675780"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Delivery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Performance Evaluation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Issue Resolution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Resources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Relationship Management</a:t>
              </a:r>
            </a:p>
          </p:txBody>
        </p:sp>
        <p:sp>
          <p:nvSpPr>
            <p:cNvPr id="28" name="Rectangle 104">
              <a:extLst>
                <a:ext uri="{FF2B5EF4-FFF2-40B4-BE49-F238E27FC236}">
                  <a16:creationId xmlns:a16="http://schemas.microsoft.com/office/drawing/2014/main" id="{EAD8FFD9-7D92-5101-6E0B-5F551327A65E}"/>
                </a:ext>
              </a:extLst>
            </p:cNvPr>
            <p:cNvSpPr>
              <a:spLocks noChangeArrowheads="1"/>
            </p:cNvSpPr>
            <p:nvPr/>
          </p:nvSpPr>
          <p:spPr bwMode="auto">
            <a:xfrm>
              <a:off x="9224169" y="5063102"/>
              <a:ext cx="1635704" cy="87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Project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Issue Resolution</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Release Planning</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Change Management</a:t>
              </a:r>
            </a:p>
            <a:p>
              <a:pPr marL="137160" indent="-137160" eaLnBrk="1" fontAlgn="auto" hangingPunct="1">
                <a:spcBef>
                  <a:spcPts val="100"/>
                </a:spcBef>
                <a:spcAft>
                  <a:spcPts val="100"/>
                </a:spcAft>
                <a:buFontTx/>
                <a:buBlip>
                  <a:blip r:embed="rId2"/>
                </a:buBlip>
                <a:defRPr/>
              </a:pPr>
              <a:r>
                <a:rPr lang="en-US" altLang="en-US" sz="1000" kern="0" dirty="0">
                  <a:solidFill>
                    <a:prstClr val="black">
                      <a:lumMod val="75000"/>
                      <a:lumOff val="25000"/>
                    </a:prstClr>
                  </a:solidFill>
                  <a:latin typeface="Segoe UI Semibold" panose="020B0702040204020203" pitchFamily="34" charset="0"/>
                  <a:ea typeface="Roboto" pitchFamily="2" charset="0"/>
                  <a:cs typeface="Segoe UI Semibold" panose="020B0702040204020203" pitchFamily="34" charset="0"/>
                </a:rPr>
                <a:t>Continuous Improvement</a:t>
              </a:r>
            </a:p>
          </p:txBody>
        </p:sp>
        <p:sp>
          <p:nvSpPr>
            <p:cNvPr id="29" name="Freeform 54">
              <a:extLst>
                <a:ext uri="{FF2B5EF4-FFF2-40B4-BE49-F238E27FC236}">
                  <a16:creationId xmlns:a16="http://schemas.microsoft.com/office/drawing/2014/main" id="{9AE4FF85-6C3B-9B95-475B-C0897736DBF9}"/>
                </a:ext>
              </a:extLst>
            </p:cNvPr>
            <p:cNvSpPr>
              <a:spLocks noEditPoints="1"/>
            </p:cNvSpPr>
            <p:nvPr/>
          </p:nvSpPr>
          <p:spPr bwMode="auto">
            <a:xfrm>
              <a:off x="7969560" y="5182026"/>
              <a:ext cx="414338" cy="754063"/>
            </a:xfrm>
            <a:custGeom>
              <a:avLst/>
              <a:gdLst>
                <a:gd name="T0" fmla="*/ 553 w 731"/>
                <a:gd name="T1" fmla="*/ 165 h 1324"/>
                <a:gd name="T2" fmla="*/ 368 w 731"/>
                <a:gd name="T3" fmla="*/ 0 h 1324"/>
                <a:gd name="T4" fmla="*/ 183 w 731"/>
                <a:gd name="T5" fmla="*/ 165 h 1324"/>
                <a:gd name="T6" fmla="*/ 368 w 731"/>
                <a:gd name="T7" fmla="*/ 330 h 1324"/>
                <a:gd name="T8" fmla="*/ 553 w 731"/>
                <a:gd name="T9" fmla="*/ 165 h 1324"/>
                <a:gd name="T10" fmla="*/ 580 w 731"/>
                <a:gd name="T11" fmla="*/ 374 h 1324"/>
                <a:gd name="T12" fmla="*/ 151 w 731"/>
                <a:gd name="T13" fmla="*/ 374 h 1324"/>
                <a:gd name="T14" fmla="*/ 0 w 731"/>
                <a:gd name="T15" fmla="*/ 508 h 1324"/>
                <a:gd name="T16" fmla="*/ 0 w 731"/>
                <a:gd name="T17" fmla="*/ 975 h 1324"/>
                <a:gd name="T18" fmla="*/ 118 w 731"/>
                <a:gd name="T19" fmla="*/ 975 h 1324"/>
                <a:gd name="T20" fmla="*/ 118 w 731"/>
                <a:gd name="T21" fmla="*/ 703 h 1324"/>
                <a:gd name="T22" fmla="*/ 157 w 731"/>
                <a:gd name="T23" fmla="*/ 703 h 1324"/>
                <a:gd name="T24" fmla="*/ 157 w 731"/>
                <a:gd name="T25" fmla="*/ 1324 h 1324"/>
                <a:gd name="T26" fmla="*/ 348 w 731"/>
                <a:gd name="T27" fmla="*/ 1324 h 1324"/>
                <a:gd name="T28" fmla="*/ 348 w 731"/>
                <a:gd name="T29" fmla="*/ 1047 h 1324"/>
                <a:gd name="T30" fmla="*/ 368 w 731"/>
                <a:gd name="T31" fmla="*/ 1029 h 1324"/>
                <a:gd name="T32" fmla="*/ 387 w 731"/>
                <a:gd name="T33" fmla="*/ 1047 h 1324"/>
                <a:gd name="T34" fmla="*/ 387 w 731"/>
                <a:gd name="T35" fmla="*/ 1324 h 1324"/>
                <a:gd name="T36" fmla="*/ 590 w 731"/>
                <a:gd name="T37" fmla="*/ 1324 h 1324"/>
                <a:gd name="T38" fmla="*/ 590 w 731"/>
                <a:gd name="T39" fmla="*/ 702 h 1324"/>
                <a:gd name="T40" fmla="*/ 629 w 731"/>
                <a:gd name="T41" fmla="*/ 702 h 1324"/>
                <a:gd name="T42" fmla="*/ 629 w 731"/>
                <a:gd name="T43" fmla="*/ 975 h 1324"/>
                <a:gd name="T44" fmla="*/ 731 w 731"/>
                <a:gd name="T45" fmla="*/ 975 h 1324"/>
                <a:gd name="T46" fmla="*/ 731 w 731"/>
                <a:gd name="T47" fmla="*/ 508 h 1324"/>
                <a:gd name="T48" fmla="*/ 580 w 731"/>
                <a:gd name="T49" fmla="*/ 37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4">
                  <a:moveTo>
                    <a:pt x="553" y="165"/>
                  </a:moveTo>
                  <a:cubicBezTo>
                    <a:pt x="553" y="74"/>
                    <a:pt x="470" y="0"/>
                    <a:pt x="368" y="0"/>
                  </a:cubicBezTo>
                  <a:cubicBezTo>
                    <a:pt x="266" y="0"/>
                    <a:pt x="183" y="74"/>
                    <a:pt x="183" y="165"/>
                  </a:cubicBezTo>
                  <a:cubicBezTo>
                    <a:pt x="183" y="256"/>
                    <a:pt x="266" y="330"/>
                    <a:pt x="368" y="330"/>
                  </a:cubicBezTo>
                  <a:cubicBezTo>
                    <a:pt x="470" y="330"/>
                    <a:pt x="553" y="256"/>
                    <a:pt x="553" y="165"/>
                  </a:cubicBezTo>
                  <a:close/>
                  <a:moveTo>
                    <a:pt x="580" y="374"/>
                  </a:moveTo>
                  <a:lnTo>
                    <a:pt x="151" y="374"/>
                  </a:lnTo>
                  <a:cubicBezTo>
                    <a:pt x="68" y="374"/>
                    <a:pt x="0" y="434"/>
                    <a:pt x="0" y="508"/>
                  </a:cubicBezTo>
                  <a:lnTo>
                    <a:pt x="0" y="975"/>
                  </a:lnTo>
                  <a:lnTo>
                    <a:pt x="118" y="975"/>
                  </a:lnTo>
                  <a:lnTo>
                    <a:pt x="118" y="703"/>
                  </a:lnTo>
                  <a:lnTo>
                    <a:pt x="157" y="703"/>
                  </a:lnTo>
                  <a:lnTo>
                    <a:pt x="157" y="1324"/>
                  </a:lnTo>
                  <a:lnTo>
                    <a:pt x="348" y="1324"/>
                  </a:lnTo>
                  <a:lnTo>
                    <a:pt x="348" y="1047"/>
                  </a:lnTo>
                  <a:cubicBezTo>
                    <a:pt x="348" y="1037"/>
                    <a:pt x="357" y="1029"/>
                    <a:pt x="368" y="1029"/>
                  </a:cubicBezTo>
                  <a:cubicBezTo>
                    <a:pt x="379" y="1029"/>
                    <a:pt x="387" y="1037"/>
                    <a:pt x="387" y="1047"/>
                  </a:cubicBezTo>
                  <a:lnTo>
                    <a:pt x="387" y="1324"/>
                  </a:lnTo>
                  <a:lnTo>
                    <a:pt x="590" y="1324"/>
                  </a:lnTo>
                  <a:lnTo>
                    <a:pt x="590" y="702"/>
                  </a:lnTo>
                  <a:lnTo>
                    <a:pt x="629" y="702"/>
                  </a:lnTo>
                  <a:lnTo>
                    <a:pt x="629" y="975"/>
                  </a:lnTo>
                  <a:lnTo>
                    <a:pt x="731" y="975"/>
                  </a:lnTo>
                  <a:lnTo>
                    <a:pt x="731" y="508"/>
                  </a:lnTo>
                  <a:cubicBezTo>
                    <a:pt x="731" y="434"/>
                    <a:pt x="663" y="374"/>
                    <a:pt x="580" y="37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30" name="Rectangle 29">
              <a:extLst>
                <a:ext uri="{FF2B5EF4-FFF2-40B4-BE49-F238E27FC236}">
                  <a16:creationId xmlns:a16="http://schemas.microsoft.com/office/drawing/2014/main" id="{EE4FE7D7-B60F-F778-6E06-E9E66E9DDEC7}"/>
                </a:ext>
              </a:extLst>
            </p:cNvPr>
            <p:cNvSpPr>
              <a:spLocks noChangeArrowheads="1"/>
            </p:cNvSpPr>
            <p:nvPr/>
          </p:nvSpPr>
          <p:spPr bwMode="auto">
            <a:xfrm>
              <a:off x="7681401" y="6037688"/>
              <a:ext cx="9906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NeoSOFT Project</a:t>
              </a:r>
            </a:p>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Manager</a:t>
              </a:r>
            </a:p>
          </p:txBody>
        </p:sp>
        <p:grpSp>
          <p:nvGrpSpPr>
            <p:cNvPr id="31" name="Group 30">
              <a:extLst>
                <a:ext uri="{FF2B5EF4-FFF2-40B4-BE49-F238E27FC236}">
                  <a16:creationId xmlns:a16="http://schemas.microsoft.com/office/drawing/2014/main" id="{D289E13B-12BB-5903-1132-BFA02DD0C3FB}"/>
                </a:ext>
              </a:extLst>
            </p:cNvPr>
            <p:cNvGrpSpPr/>
            <p:nvPr/>
          </p:nvGrpSpPr>
          <p:grpSpPr>
            <a:xfrm>
              <a:off x="8067985" y="4704188"/>
              <a:ext cx="217488" cy="400051"/>
              <a:chOff x="7975991" y="4704188"/>
              <a:chExt cx="217488" cy="400051"/>
            </a:xfrm>
          </p:grpSpPr>
          <p:sp>
            <p:nvSpPr>
              <p:cNvPr id="57" name="Freeform 122">
                <a:extLst>
                  <a:ext uri="{FF2B5EF4-FFF2-40B4-BE49-F238E27FC236}">
                    <a16:creationId xmlns:a16="http://schemas.microsoft.com/office/drawing/2014/main" id="{58E8F0C4-7184-9FBB-38F9-C97BB805867D}"/>
                  </a:ext>
                </a:extLst>
              </p:cNvPr>
              <p:cNvSpPr>
                <a:spLocks/>
              </p:cNvSpPr>
              <p:nvPr/>
            </p:nvSpPr>
            <p:spPr bwMode="auto">
              <a:xfrm>
                <a:off x="7975991" y="4704188"/>
                <a:ext cx="217488" cy="327025"/>
              </a:xfrm>
              <a:custGeom>
                <a:avLst/>
                <a:gdLst>
                  <a:gd name="T0" fmla="*/ 35 w 137"/>
                  <a:gd name="T1" fmla="*/ 206 h 206"/>
                  <a:gd name="T2" fmla="*/ 35 w 137"/>
                  <a:gd name="T3" fmla="*/ 110 h 206"/>
                  <a:gd name="T4" fmla="*/ 0 w 137"/>
                  <a:gd name="T5" fmla="*/ 110 h 206"/>
                  <a:gd name="T6" fmla="*/ 69 w 137"/>
                  <a:gd name="T7" fmla="*/ 0 h 206"/>
                  <a:gd name="T8" fmla="*/ 137 w 137"/>
                  <a:gd name="T9" fmla="*/ 110 h 206"/>
                  <a:gd name="T10" fmla="*/ 103 w 137"/>
                  <a:gd name="T11" fmla="*/ 110 h 206"/>
                  <a:gd name="T12" fmla="*/ 103 w 137"/>
                  <a:gd name="T13" fmla="*/ 206 h 206"/>
                  <a:gd name="T14" fmla="*/ 35 w 137"/>
                  <a:gd name="T15" fmla="*/ 206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06">
                    <a:moveTo>
                      <a:pt x="35" y="206"/>
                    </a:moveTo>
                    <a:lnTo>
                      <a:pt x="35" y="110"/>
                    </a:lnTo>
                    <a:lnTo>
                      <a:pt x="0" y="110"/>
                    </a:lnTo>
                    <a:lnTo>
                      <a:pt x="69" y="0"/>
                    </a:lnTo>
                    <a:lnTo>
                      <a:pt x="137" y="110"/>
                    </a:lnTo>
                    <a:lnTo>
                      <a:pt x="103" y="110"/>
                    </a:lnTo>
                    <a:lnTo>
                      <a:pt x="103" y="206"/>
                    </a:lnTo>
                    <a:lnTo>
                      <a:pt x="35" y="20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58" name="Rectangle 123">
                <a:extLst>
                  <a:ext uri="{FF2B5EF4-FFF2-40B4-BE49-F238E27FC236}">
                    <a16:creationId xmlns:a16="http://schemas.microsoft.com/office/drawing/2014/main" id="{7DD838B4-26B6-2A33-C9A7-C570E615E0DF}"/>
                  </a:ext>
                </a:extLst>
              </p:cNvPr>
              <p:cNvSpPr>
                <a:spLocks noChangeArrowheads="1"/>
              </p:cNvSpPr>
              <p:nvPr/>
            </p:nvSpPr>
            <p:spPr bwMode="auto">
              <a:xfrm>
                <a:off x="8030761" y="5045501"/>
                <a:ext cx="107950" cy="30163"/>
              </a:xfrm>
              <a:prstGeom prst="rect">
                <a:avLst/>
              </a:prstGeom>
              <a:solidFill>
                <a:srgbClr val="0070C0"/>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59" name="Rectangle 124">
                <a:extLst>
                  <a:ext uri="{FF2B5EF4-FFF2-40B4-BE49-F238E27FC236}">
                    <a16:creationId xmlns:a16="http://schemas.microsoft.com/office/drawing/2014/main" id="{DA1566AB-3755-8A78-13C4-5DC1DD7CBDA8}"/>
                  </a:ext>
                </a:extLst>
              </p:cNvPr>
              <p:cNvSpPr>
                <a:spLocks noChangeArrowheads="1"/>
              </p:cNvSpPr>
              <p:nvPr/>
            </p:nvSpPr>
            <p:spPr bwMode="auto">
              <a:xfrm>
                <a:off x="8030761" y="5089951"/>
                <a:ext cx="107950" cy="14288"/>
              </a:xfrm>
              <a:prstGeom prst="rect">
                <a:avLst/>
              </a:prstGeom>
              <a:solidFill>
                <a:srgbClr val="0070C0"/>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grpSp>
        <p:sp>
          <p:nvSpPr>
            <p:cNvPr id="32" name="Freeform 46">
              <a:extLst>
                <a:ext uri="{FF2B5EF4-FFF2-40B4-BE49-F238E27FC236}">
                  <a16:creationId xmlns:a16="http://schemas.microsoft.com/office/drawing/2014/main" id="{2BB97F2F-BED1-A88A-E85F-BCE43D502570}"/>
                </a:ext>
              </a:extLst>
            </p:cNvPr>
            <p:cNvSpPr>
              <a:spLocks noEditPoints="1"/>
            </p:cNvSpPr>
            <p:nvPr/>
          </p:nvSpPr>
          <p:spPr bwMode="auto">
            <a:xfrm>
              <a:off x="7969560" y="3450063"/>
              <a:ext cx="414338" cy="754063"/>
            </a:xfrm>
            <a:custGeom>
              <a:avLst/>
              <a:gdLst>
                <a:gd name="T0" fmla="*/ 553 w 731"/>
                <a:gd name="T1" fmla="*/ 165 h 1324"/>
                <a:gd name="T2" fmla="*/ 368 w 731"/>
                <a:gd name="T3" fmla="*/ 0 h 1324"/>
                <a:gd name="T4" fmla="*/ 183 w 731"/>
                <a:gd name="T5" fmla="*/ 165 h 1324"/>
                <a:gd name="T6" fmla="*/ 368 w 731"/>
                <a:gd name="T7" fmla="*/ 329 h 1324"/>
                <a:gd name="T8" fmla="*/ 553 w 731"/>
                <a:gd name="T9" fmla="*/ 165 h 1324"/>
                <a:gd name="T10" fmla="*/ 580 w 731"/>
                <a:gd name="T11" fmla="*/ 374 h 1324"/>
                <a:gd name="T12" fmla="*/ 151 w 731"/>
                <a:gd name="T13" fmla="*/ 374 h 1324"/>
                <a:gd name="T14" fmla="*/ 0 w 731"/>
                <a:gd name="T15" fmla="*/ 508 h 1324"/>
                <a:gd name="T16" fmla="*/ 0 w 731"/>
                <a:gd name="T17" fmla="*/ 975 h 1324"/>
                <a:gd name="T18" fmla="*/ 118 w 731"/>
                <a:gd name="T19" fmla="*/ 975 h 1324"/>
                <a:gd name="T20" fmla="*/ 118 w 731"/>
                <a:gd name="T21" fmla="*/ 703 h 1324"/>
                <a:gd name="T22" fmla="*/ 157 w 731"/>
                <a:gd name="T23" fmla="*/ 703 h 1324"/>
                <a:gd name="T24" fmla="*/ 157 w 731"/>
                <a:gd name="T25" fmla="*/ 1324 h 1324"/>
                <a:gd name="T26" fmla="*/ 348 w 731"/>
                <a:gd name="T27" fmla="*/ 1324 h 1324"/>
                <a:gd name="T28" fmla="*/ 348 w 731"/>
                <a:gd name="T29" fmla="*/ 1047 h 1324"/>
                <a:gd name="T30" fmla="*/ 368 w 731"/>
                <a:gd name="T31" fmla="*/ 1029 h 1324"/>
                <a:gd name="T32" fmla="*/ 387 w 731"/>
                <a:gd name="T33" fmla="*/ 1047 h 1324"/>
                <a:gd name="T34" fmla="*/ 387 w 731"/>
                <a:gd name="T35" fmla="*/ 1324 h 1324"/>
                <a:gd name="T36" fmla="*/ 590 w 731"/>
                <a:gd name="T37" fmla="*/ 1324 h 1324"/>
                <a:gd name="T38" fmla="*/ 590 w 731"/>
                <a:gd name="T39" fmla="*/ 702 h 1324"/>
                <a:gd name="T40" fmla="*/ 629 w 731"/>
                <a:gd name="T41" fmla="*/ 702 h 1324"/>
                <a:gd name="T42" fmla="*/ 629 w 731"/>
                <a:gd name="T43" fmla="*/ 975 h 1324"/>
                <a:gd name="T44" fmla="*/ 731 w 731"/>
                <a:gd name="T45" fmla="*/ 975 h 1324"/>
                <a:gd name="T46" fmla="*/ 731 w 731"/>
                <a:gd name="T47" fmla="*/ 508 h 1324"/>
                <a:gd name="T48" fmla="*/ 580 w 731"/>
                <a:gd name="T49" fmla="*/ 37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1" h="1324">
                  <a:moveTo>
                    <a:pt x="553" y="165"/>
                  </a:moveTo>
                  <a:cubicBezTo>
                    <a:pt x="553" y="74"/>
                    <a:pt x="470" y="0"/>
                    <a:pt x="368" y="0"/>
                  </a:cubicBezTo>
                  <a:cubicBezTo>
                    <a:pt x="266" y="0"/>
                    <a:pt x="183" y="74"/>
                    <a:pt x="183" y="165"/>
                  </a:cubicBezTo>
                  <a:cubicBezTo>
                    <a:pt x="183" y="256"/>
                    <a:pt x="266" y="329"/>
                    <a:pt x="368" y="329"/>
                  </a:cubicBezTo>
                  <a:cubicBezTo>
                    <a:pt x="470" y="329"/>
                    <a:pt x="553" y="256"/>
                    <a:pt x="553" y="165"/>
                  </a:cubicBezTo>
                  <a:close/>
                  <a:moveTo>
                    <a:pt x="580" y="374"/>
                  </a:moveTo>
                  <a:lnTo>
                    <a:pt x="151" y="374"/>
                  </a:lnTo>
                  <a:cubicBezTo>
                    <a:pt x="68" y="374"/>
                    <a:pt x="0" y="434"/>
                    <a:pt x="0" y="508"/>
                  </a:cubicBezTo>
                  <a:lnTo>
                    <a:pt x="0" y="975"/>
                  </a:lnTo>
                  <a:lnTo>
                    <a:pt x="118" y="975"/>
                  </a:lnTo>
                  <a:lnTo>
                    <a:pt x="118" y="703"/>
                  </a:lnTo>
                  <a:lnTo>
                    <a:pt x="157" y="703"/>
                  </a:lnTo>
                  <a:lnTo>
                    <a:pt x="157" y="1324"/>
                  </a:lnTo>
                  <a:lnTo>
                    <a:pt x="348" y="1324"/>
                  </a:lnTo>
                  <a:lnTo>
                    <a:pt x="348" y="1047"/>
                  </a:lnTo>
                  <a:cubicBezTo>
                    <a:pt x="348" y="1037"/>
                    <a:pt x="357" y="1029"/>
                    <a:pt x="368" y="1029"/>
                  </a:cubicBezTo>
                  <a:cubicBezTo>
                    <a:pt x="379" y="1029"/>
                    <a:pt x="387" y="1037"/>
                    <a:pt x="387" y="1047"/>
                  </a:cubicBezTo>
                  <a:lnTo>
                    <a:pt x="387" y="1324"/>
                  </a:lnTo>
                  <a:lnTo>
                    <a:pt x="590" y="1324"/>
                  </a:lnTo>
                  <a:lnTo>
                    <a:pt x="590" y="702"/>
                  </a:lnTo>
                  <a:lnTo>
                    <a:pt x="629" y="702"/>
                  </a:lnTo>
                  <a:lnTo>
                    <a:pt x="629" y="975"/>
                  </a:lnTo>
                  <a:lnTo>
                    <a:pt x="731" y="975"/>
                  </a:lnTo>
                  <a:lnTo>
                    <a:pt x="731" y="508"/>
                  </a:lnTo>
                  <a:cubicBezTo>
                    <a:pt x="731" y="434"/>
                    <a:pt x="663" y="374"/>
                    <a:pt x="580" y="37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33" name="Rectangle 32">
              <a:extLst>
                <a:ext uri="{FF2B5EF4-FFF2-40B4-BE49-F238E27FC236}">
                  <a16:creationId xmlns:a16="http://schemas.microsoft.com/office/drawing/2014/main" id="{3D633077-67AF-ECAB-19A5-708F36F27FAB}"/>
                </a:ext>
              </a:extLst>
            </p:cNvPr>
            <p:cNvSpPr>
              <a:spLocks noChangeArrowheads="1"/>
            </p:cNvSpPr>
            <p:nvPr/>
          </p:nvSpPr>
          <p:spPr bwMode="auto">
            <a:xfrm>
              <a:off x="7310218" y="4259858"/>
              <a:ext cx="17330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US" altLang="en-US" sz="1000" kern="0" dirty="0">
                  <a:solidFill>
                    <a:prstClr val="black">
                      <a:lumMod val="75000"/>
                      <a:lumOff val="25000"/>
                    </a:prstClr>
                  </a:solidFill>
                  <a:latin typeface="Segoe UI Semibold" panose="020B0702040204020203" pitchFamily="34" charset="0"/>
                  <a:cs typeface="Segoe UI Semibold" panose="020B0702040204020203" pitchFamily="34" charset="0"/>
                </a:rPr>
                <a:t>NeoSOFT Delivery Head/ Program Manager </a:t>
              </a:r>
            </a:p>
          </p:txBody>
        </p:sp>
        <p:grpSp>
          <p:nvGrpSpPr>
            <p:cNvPr id="34" name="Group 33">
              <a:extLst>
                <a:ext uri="{FF2B5EF4-FFF2-40B4-BE49-F238E27FC236}">
                  <a16:creationId xmlns:a16="http://schemas.microsoft.com/office/drawing/2014/main" id="{2B0CDEF9-E147-1794-A623-BD08E013A12B}"/>
                </a:ext>
              </a:extLst>
            </p:cNvPr>
            <p:cNvGrpSpPr/>
            <p:nvPr/>
          </p:nvGrpSpPr>
          <p:grpSpPr>
            <a:xfrm>
              <a:off x="977863" y="1301561"/>
              <a:ext cx="3405616" cy="1463040"/>
              <a:chOff x="977863" y="1301561"/>
              <a:chExt cx="3405616" cy="1463040"/>
            </a:xfrm>
          </p:grpSpPr>
          <p:sp>
            <p:nvSpPr>
              <p:cNvPr id="53" name="Freeform 5">
                <a:extLst>
                  <a:ext uri="{FF2B5EF4-FFF2-40B4-BE49-F238E27FC236}">
                    <a16:creationId xmlns:a16="http://schemas.microsoft.com/office/drawing/2014/main" id="{5395E65A-5C00-9E70-101E-CC3086507494}"/>
                  </a:ext>
                </a:extLst>
              </p:cNvPr>
              <p:cNvSpPr>
                <a:spLocks/>
              </p:cNvSpPr>
              <p:nvPr/>
            </p:nvSpPr>
            <p:spPr bwMode="auto">
              <a:xfrm>
                <a:off x="2110179" y="1628409"/>
                <a:ext cx="2273300" cy="754063"/>
              </a:xfrm>
              <a:custGeom>
                <a:avLst/>
                <a:gdLst>
                  <a:gd name="T0" fmla="*/ 401 w 4008"/>
                  <a:gd name="T1" fmla="*/ 1324 h 1324"/>
                  <a:gd name="T2" fmla="*/ 3608 w 4008"/>
                  <a:gd name="T3" fmla="*/ 1324 h 1324"/>
                  <a:gd name="T4" fmla="*/ 4008 w 4008"/>
                  <a:gd name="T5" fmla="*/ 923 h 1324"/>
                  <a:gd name="T6" fmla="*/ 4008 w 4008"/>
                  <a:gd name="T7" fmla="*/ 401 h 1324"/>
                  <a:gd name="T8" fmla="*/ 3608 w 4008"/>
                  <a:gd name="T9" fmla="*/ 0 h 1324"/>
                  <a:gd name="T10" fmla="*/ 401 w 4008"/>
                  <a:gd name="T11" fmla="*/ 0 h 1324"/>
                  <a:gd name="T12" fmla="*/ 0 w 4008"/>
                  <a:gd name="T13" fmla="*/ 401 h 1324"/>
                  <a:gd name="T14" fmla="*/ 0 w 4008"/>
                  <a:gd name="T15" fmla="*/ 923 h 1324"/>
                  <a:gd name="T16" fmla="*/ 401 w 4008"/>
                  <a:gd name="T17" fmla="*/ 132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8" h="1324">
                    <a:moveTo>
                      <a:pt x="401" y="1324"/>
                    </a:moveTo>
                    <a:lnTo>
                      <a:pt x="3608" y="1324"/>
                    </a:lnTo>
                    <a:cubicBezTo>
                      <a:pt x="3829" y="1324"/>
                      <a:pt x="4008" y="1144"/>
                      <a:pt x="4008" y="923"/>
                    </a:cubicBezTo>
                    <a:lnTo>
                      <a:pt x="4008" y="401"/>
                    </a:lnTo>
                    <a:cubicBezTo>
                      <a:pt x="4008" y="179"/>
                      <a:pt x="3829" y="0"/>
                      <a:pt x="3608" y="0"/>
                    </a:cubicBezTo>
                    <a:lnTo>
                      <a:pt x="401" y="0"/>
                    </a:lnTo>
                    <a:cubicBezTo>
                      <a:pt x="179" y="0"/>
                      <a:pt x="0" y="179"/>
                      <a:pt x="0" y="401"/>
                    </a:cubicBezTo>
                    <a:lnTo>
                      <a:pt x="0" y="923"/>
                    </a:lnTo>
                    <a:cubicBezTo>
                      <a:pt x="0" y="1144"/>
                      <a:pt x="179" y="1324"/>
                      <a:pt x="401" y="1324"/>
                    </a:cubicBezTo>
                    <a:close/>
                  </a:path>
                </a:pathLst>
              </a:custGeom>
              <a:solidFill>
                <a:srgbClr val="7030A0"/>
              </a:solid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54" name="Rectangle 7">
                <a:extLst>
                  <a:ext uri="{FF2B5EF4-FFF2-40B4-BE49-F238E27FC236}">
                    <a16:creationId xmlns:a16="http://schemas.microsoft.com/office/drawing/2014/main" id="{7896E957-D9AC-C400-E067-909982DAB824}"/>
                  </a:ext>
                </a:extLst>
              </p:cNvPr>
              <p:cNvSpPr>
                <a:spLocks noChangeArrowheads="1"/>
              </p:cNvSpPr>
              <p:nvPr/>
            </p:nvSpPr>
            <p:spPr bwMode="auto">
              <a:xfrm>
                <a:off x="2721546" y="1928108"/>
                <a:ext cx="129843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Executive Board</a:t>
                </a:r>
              </a:p>
            </p:txBody>
          </p:sp>
          <p:sp>
            <p:nvSpPr>
              <p:cNvPr id="55" name="Oval 8">
                <a:extLst>
                  <a:ext uri="{FF2B5EF4-FFF2-40B4-BE49-F238E27FC236}">
                    <a16:creationId xmlns:a16="http://schemas.microsoft.com/office/drawing/2014/main" id="{0304EE6F-E1B8-D00F-5F3D-6316ABCF6A91}"/>
                  </a:ext>
                </a:extLst>
              </p:cNvPr>
              <p:cNvSpPr>
                <a:spLocks noChangeArrowheads="1"/>
              </p:cNvSpPr>
              <p:nvPr/>
            </p:nvSpPr>
            <p:spPr bwMode="auto">
              <a:xfrm>
                <a:off x="977863" y="1301561"/>
                <a:ext cx="1463040" cy="1463040"/>
              </a:xfrm>
              <a:prstGeom prst="ellipse">
                <a:avLst/>
              </a:prstGeom>
              <a:solidFill>
                <a:srgbClr val="7030A0"/>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defRPr/>
                </a:pPr>
                <a:endParaRPr lang="en-US" altLang="en-US" sz="1100" b="1" kern="0" dirty="0">
                  <a:solidFill>
                    <a:prstClr val="white"/>
                  </a:solidFill>
                  <a:latin typeface="Segoe UI Semibold" panose="020B0702040204020203" pitchFamily="34" charset="0"/>
                  <a:cs typeface="Segoe UI Semibold" panose="020B0702040204020203" pitchFamily="34" charset="0"/>
                </a:endParaRPr>
              </a:p>
            </p:txBody>
          </p:sp>
          <p:sp>
            <p:nvSpPr>
              <p:cNvPr id="56" name="TextBox 55">
                <a:extLst>
                  <a:ext uri="{FF2B5EF4-FFF2-40B4-BE49-F238E27FC236}">
                    <a16:creationId xmlns:a16="http://schemas.microsoft.com/office/drawing/2014/main" id="{C5A9BC5D-5654-A31A-7AEA-BD312F5D3B60}"/>
                  </a:ext>
                </a:extLst>
              </p:cNvPr>
              <p:cNvSpPr txBox="1"/>
              <p:nvPr/>
            </p:nvSpPr>
            <p:spPr>
              <a:xfrm>
                <a:off x="1010769" y="1771471"/>
                <a:ext cx="1397227" cy="523220"/>
              </a:xfrm>
              <a:prstGeom prst="rect">
                <a:avLst/>
              </a:prstGeom>
              <a:noFill/>
            </p:spPr>
            <p:txBody>
              <a:bodyPr wrap="square">
                <a:spAutoFit/>
              </a:bodyPr>
              <a:lstStyle/>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Engagement </a:t>
                </a:r>
              </a:p>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Ownership</a:t>
                </a:r>
              </a:p>
            </p:txBody>
          </p:sp>
        </p:grpSp>
        <p:grpSp>
          <p:nvGrpSpPr>
            <p:cNvPr id="35" name="Group 34">
              <a:extLst>
                <a:ext uri="{FF2B5EF4-FFF2-40B4-BE49-F238E27FC236}">
                  <a16:creationId xmlns:a16="http://schemas.microsoft.com/office/drawing/2014/main" id="{5A6C6FD8-9236-68B1-F478-BB86071DC924}"/>
                </a:ext>
              </a:extLst>
            </p:cNvPr>
            <p:cNvGrpSpPr/>
            <p:nvPr/>
          </p:nvGrpSpPr>
          <p:grpSpPr>
            <a:xfrm>
              <a:off x="977863" y="3105364"/>
              <a:ext cx="3405616" cy="1463040"/>
              <a:chOff x="977863" y="3105364"/>
              <a:chExt cx="3405616" cy="1463040"/>
            </a:xfrm>
          </p:grpSpPr>
          <p:sp>
            <p:nvSpPr>
              <p:cNvPr id="49" name="Freeform 5">
                <a:extLst>
                  <a:ext uri="{FF2B5EF4-FFF2-40B4-BE49-F238E27FC236}">
                    <a16:creationId xmlns:a16="http://schemas.microsoft.com/office/drawing/2014/main" id="{A7468A7B-E355-BC59-DF81-DDF3C036637F}"/>
                  </a:ext>
                </a:extLst>
              </p:cNvPr>
              <p:cNvSpPr>
                <a:spLocks/>
              </p:cNvSpPr>
              <p:nvPr/>
            </p:nvSpPr>
            <p:spPr bwMode="auto">
              <a:xfrm>
                <a:off x="2110179" y="3432212"/>
                <a:ext cx="2273300" cy="754063"/>
              </a:xfrm>
              <a:custGeom>
                <a:avLst/>
                <a:gdLst>
                  <a:gd name="T0" fmla="*/ 401 w 4008"/>
                  <a:gd name="T1" fmla="*/ 1324 h 1324"/>
                  <a:gd name="T2" fmla="*/ 3608 w 4008"/>
                  <a:gd name="T3" fmla="*/ 1324 h 1324"/>
                  <a:gd name="T4" fmla="*/ 4008 w 4008"/>
                  <a:gd name="T5" fmla="*/ 923 h 1324"/>
                  <a:gd name="T6" fmla="*/ 4008 w 4008"/>
                  <a:gd name="T7" fmla="*/ 401 h 1324"/>
                  <a:gd name="T8" fmla="*/ 3608 w 4008"/>
                  <a:gd name="T9" fmla="*/ 0 h 1324"/>
                  <a:gd name="T10" fmla="*/ 401 w 4008"/>
                  <a:gd name="T11" fmla="*/ 0 h 1324"/>
                  <a:gd name="T12" fmla="*/ 0 w 4008"/>
                  <a:gd name="T13" fmla="*/ 401 h 1324"/>
                  <a:gd name="T14" fmla="*/ 0 w 4008"/>
                  <a:gd name="T15" fmla="*/ 923 h 1324"/>
                  <a:gd name="T16" fmla="*/ 401 w 4008"/>
                  <a:gd name="T17" fmla="*/ 132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8" h="1324">
                    <a:moveTo>
                      <a:pt x="401" y="1324"/>
                    </a:moveTo>
                    <a:lnTo>
                      <a:pt x="3608" y="1324"/>
                    </a:lnTo>
                    <a:cubicBezTo>
                      <a:pt x="3829" y="1324"/>
                      <a:pt x="4008" y="1144"/>
                      <a:pt x="4008" y="923"/>
                    </a:cubicBezTo>
                    <a:lnTo>
                      <a:pt x="4008" y="401"/>
                    </a:lnTo>
                    <a:cubicBezTo>
                      <a:pt x="4008" y="179"/>
                      <a:pt x="3829" y="0"/>
                      <a:pt x="3608" y="0"/>
                    </a:cubicBezTo>
                    <a:lnTo>
                      <a:pt x="401" y="0"/>
                    </a:lnTo>
                    <a:cubicBezTo>
                      <a:pt x="179" y="0"/>
                      <a:pt x="0" y="179"/>
                      <a:pt x="0" y="401"/>
                    </a:cubicBezTo>
                    <a:lnTo>
                      <a:pt x="0" y="923"/>
                    </a:lnTo>
                    <a:cubicBezTo>
                      <a:pt x="0" y="1144"/>
                      <a:pt x="179" y="1324"/>
                      <a:pt x="401" y="1324"/>
                    </a:cubicBezTo>
                    <a:close/>
                  </a:path>
                </a:pathLst>
              </a:custGeom>
              <a:solidFill>
                <a:srgbClr val="87C85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sz="1050" b="1" dirty="0">
                  <a:solidFill>
                    <a:prstClr val="white"/>
                  </a:solidFill>
                  <a:latin typeface="Lucida Sans" panose="020B0602030504020204" pitchFamily="34" charset="0"/>
                </a:endParaRPr>
              </a:p>
            </p:txBody>
          </p:sp>
          <p:sp>
            <p:nvSpPr>
              <p:cNvPr id="50" name="Rectangle 7">
                <a:extLst>
                  <a:ext uri="{FF2B5EF4-FFF2-40B4-BE49-F238E27FC236}">
                    <a16:creationId xmlns:a16="http://schemas.microsoft.com/office/drawing/2014/main" id="{35BE2CA5-4F7E-8471-478A-47EDA59DA85B}"/>
                  </a:ext>
                </a:extLst>
              </p:cNvPr>
              <p:cNvSpPr>
                <a:spLocks noChangeArrowheads="1"/>
              </p:cNvSpPr>
              <p:nvPr/>
            </p:nvSpPr>
            <p:spPr bwMode="auto">
              <a:xfrm>
                <a:off x="2452073" y="3634368"/>
                <a:ext cx="183543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Program Management</a:t>
                </a:r>
              </a:p>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Office</a:t>
                </a:r>
              </a:p>
            </p:txBody>
          </p:sp>
          <p:sp>
            <p:nvSpPr>
              <p:cNvPr id="51" name="Oval 8">
                <a:extLst>
                  <a:ext uri="{FF2B5EF4-FFF2-40B4-BE49-F238E27FC236}">
                    <a16:creationId xmlns:a16="http://schemas.microsoft.com/office/drawing/2014/main" id="{90624875-999A-B472-8B3D-537CB43C207D}"/>
                  </a:ext>
                </a:extLst>
              </p:cNvPr>
              <p:cNvSpPr>
                <a:spLocks noChangeArrowheads="1"/>
              </p:cNvSpPr>
              <p:nvPr/>
            </p:nvSpPr>
            <p:spPr bwMode="auto">
              <a:xfrm>
                <a:off x="977863" y="3105364"/>
                <a:ext cx="1463040" cy="1463040"/>
              </a:xfrm>
              <a:prstGeom prst="ellipse">
                <a:avLst/>
              </a:prstGeom>
              <a:solidFill>
                <a:srgbClr val="87C851"/>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altLang="en-US" sz="1050" b="1" dirty="0">
                  <a:solidFill>
                    <a:prstClr val="white"/>
                  </a:solidFill>
                  <a:latin typeface="Lucida Sans" panose="020B0602030504020204" pitchFamily="34" charset="0"/>
                </a:endParaRPr>
              </a:p>
            </p:txBody>
          </p:sp>
          <p:sp>
            <p:nvSpPr>
              <p:cNvPr id="52" name="TextBox 51">
                <a:extLst>
                  <a:ext uri="{FF2B5EF4-FFF2-40B4-BE49-F238E27FC236}">
                    <a16:creationId xmlns:a16="http://schemas.microsoft.com/office/drawing/2014/main" id="{ABBA1D7C-915C-C261-754C-5E39A97C70AD}"/>
                  </a:ext>
                </a:extLst>
              </p:cNvPr>
              <p:cNvSpPr txBox="1"/>
              <p:nvPr/>
            </p:nvSpPr>
            <p:spPr>
              <a:xfrm>
                <a:off x="1010769" y="3575274"/>
                <a:ext cx="1397227" cy="523220"/>
              </a:xfrm>
              <a:prstGeom prst="rect">
                <a:avLst/>
              </a:prstGeom>
              <a:noFill/>
            </p:spPr>
            <p:txBody>
              <a:bodyPr wrap="square">
                <a:spAutoFit/>
              </a:bodyPr>
              <a:lstStyle/>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Process </a:t>
                </a:r>
              </a:p>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Ownership</a:t>
                </a:r>
              </a:p>
            </p:txBody>
          </p:sp>
        </p:grpSp>
        <p:grpSp>
          <p:nvGrpSpPr>
            <p:cNvPr id="36" name="Group 35">
              <a:extLst>
                <a:ext uri="{FF2B5EF4-FFF2-40B4-BE49-F238E27FC236}">
                  <a16:creationId xmlns:a16="http://schemas.microsoft.com/office/drawing/2014/main" id="{7AD4E749-10C4-3E00-AD69-20281CED5CCD}"/>
                </a:ext>
              </a:extLst>
            </p:cNvPr>
            <p:cNvGrpSpPr/>
            <p:nvPr/>
          </p:nvGrpSpPr>
          <p:grpSpPr>
            <a:xfrm>
              <a:off x="977863" y="4857367"/>
              <a:ext cx="3405616" cy="1463040"/>
              <a:chOff x="977863" y="4857367"/>
              <a:chExt cx="3405616" cy="1463040"/>
            </a:xfrm>
          </p:grpSpPr>
          <p:sp>
            <p:nvSpPr>
              <p:cNvPr id="45" name="Freeform 5">
                <a:extLst>
                  <a:ext uri="{FF2B5EF4-FFF2-40B4-BE49-F238E27FC236}">
                    <a16:creationId xmlns:a16="http://schemas.microsoft.com/office/drawing/2014/main" id="{EB8ED27A-4DFB-AFFD-0FC8-22940B082492}"/>
                  </a:ext>
                </a:extLst>
              </p:cNvPr>
              <p:cNvSpPr>
                <a:spLocks/>
              </p:cNvSpPr>
              <p:nvPr/>
            </p:nvSpPr>
            <p:spPr bwMode="auto">
              <a:xfrm>
                <a:off x="2110179" y="5184215"/>
                <a:ext cx="2273300" cy="754063"/>
              </a:xfrm>
              <a:custGeom>
                <a:avLst/>
                <a:gdLst>
                  <a:gd name="T0" fmla="*/ 401 w 4008"/>
                  <a:gd name="T1" fmla="*/ 1324 h 1324"/>
                  <a:gd name="T2" fmla="*/ 3608 w 4008"/>
                  <a:gd name="T3" fmla="*/ 1324 h 1324"/>
                  <a:gd name="T4" fmla="*/ 4008 w 4008"/>
                  <a:gd name="T5" fmla="*/ 923 h 1324"/>
                  <a:gd name="T6" fmla="*/ 4008 w 4008"/>
                  <a:gd name="T7" fmla="*/ 401 h 1324"/>
                  <a:gd name="T8" fmla="*/ 3608 w 4008"/>
                  <a:gd name="T9" fmla="*/ 0 h 1324"/>
                  <a:gd name="T10" fmla="*/ 401 w 4008"/>
                  <a:gd name="T11" fmla="*/ 0 h 1324"/>
                  <a:gd name="T12" fmla="*/ 0 w 4008"/>
                  <a:gd name="T13" fmla="*/ 401 h 1324"/>
                  <a:gd name="T14" fmla="*/ 0 w 4008"/>
                  <a:gd name="T15" fmla="*/ 923 h 1324"/>
                  <a:gd name="T16" fmla="*/ 401 w 4008"/>
                  <a:gd name="T17" fmla="*/ 1324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08" h="1324">
                    <a:moveTo>
                      <a:pt x="401" y="1324"/>
                    </a:moveTo>
                    <a:lnTo>
                      <a:pt x="3608" y="1324"/>
                    </a:lnTo>
                    <a:cubicBezTo>
                      <a:pt x="3829" y="1324"/>
                      <a:pt x="4008" y="1144"/>
                      <a:pt x="4008" y="923"/>
                    </a:cubicBezTo>
                    <a:lnTo>
                      <a:pt x="4008" y="401"/>
                    </a:lnTo>
                    <a:cubicBezTo>
                      <a:pt x="4008" y="179"/>
                      <a:pt x="3829" y="0"/>
                      <a:pt x="3608" y="0"/>
                    </a:cubicBezTo>
                    <a:lnTo>
                      <a:pt x="401" y="0"/>
                    </a:lnTo>
                    <a:cubicBezTo>
                      <a:pt x="179" y="0"/>
                      <a:pt x="0" y="179"/>
                      <a:pt x="0" y="401"/>
                    </a:cubicBezTo>
                    <a:lnTo>
                      <a:pt x="0" y="923"/>
                    </a:lnTo>
                    <a:cubicBezTo>
                      <a:pt x="0" y="1144"/>
                      <a:pt x="179" y="1324"/>
                      <a:pt x="401" y="1324"/>
                    </a:cubicBezTo>
                    <a:close/>
                  </a:path>
                </a:pathLst>
              </a:custGeom>
              <a:solidFill>
                <a:srgbClr val="00ACEC"/>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sz="1050" b="1" dirty="0">
                  <a:solidFill>
                    <a:prstClr val="white"/>
                  </a:solidFill>
                  <a:latin typeface="Lucida Sans" panose="020B0602030504020204" pitchFamily="34" charset="0"/>
                </a:endParaRPr>
              </a:p>
            </p:txBody>
          </p:sp>
          <p:sp>
            <p:nvSpPr>
              <p:cNvPr id="46" name="Rectangle 7">
                <a:extLst>
                  <a:ext uri="{FF2B5EF4-FFF2-40B4-BE49-F238E27FC236}">
                    <a16:creationId xmlns:a16="http://schemas.microsoft.com/office/drawing/2014/main" id="{67BA0846-AEDA-22EF-B9BD-A20A9EED5823}"/>
                  </a:ext>
                </a:extLst>
              </p:cNvPr>
              <p:cNvSpPr>
                <a:spLocks noChangeArrowheads="1"/>
              </p:cNvSpPr>
              <p:nvPr/>
            </p:nvSpPr>
            <p:spPr bwMode="auto">
              <a:xfrm>
                <a:off x="2518598" y="5386371"/>
                <a:ext cx="17023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Project Management</a:t>
                </a:r>
              </a:p>
              <a:p>
                <a:pPr algn="ctr" eaLnBrk="1" fontAlgn="auto" hangingPunct="1">
                  <a:spcBef>
                    <a:spcPts val="0"/>
                  </a:spcBef>
                  <a:spcAft>
                    <a:spcPts val="0"/>
                  </a:spcAft>
                  <a:defRPr/>
                </a:pPr>
                <a:r>
                  <a:rPr lang="en-US" altLang="en-US" sz="1400" b="1" kern="0" dirty="0">
                    <a:solidFill>
                      <a:prstClr val="white"/>
                    </a:solidFill>
                    <a:latin typeface="Segoe UI Semibold" panose="020B0702040204020203" pitchFamily="34" charset="0"/>
                    <a:cs typeface="Segoe UI Semibold" panose="020B0702040204020203" pitchFamily="34" charset="0"/>
                  </a:rPr>
                  <a:t>Team</a:t>
                </a:r>
              </a:p>
            </p:txBody>
          </p:sp>
          <p:sp>
            <p:nvSpPr>
              <p:cNvPr id="47" name="Oval 8">
                <a:extLst>
                  <a:ext uri="{FF2B5EF4-FFF2-40B4-BE49-F238E27FC236}">
                    <a16:creationId xmlns:a16="http://schemas.microsoft.com/office/drawing/2014/main" id="{E043979A-16BC-69E6-5C6B-DF691AB0582F}"/>
                  </a:ext>
                </a:extLst>
              </p:cNvPr>
              <p:cNvSpPr>
                <a:spLocks noChangeArrowheads="1"/>
              </p:cNvSpPr>
              <p:nvPr/>
            </p:nvSpPr>
            <p:spPr bwMode="auto">
              <a:xfrm>
                <a:off x="977863" y="4857367"/>
                <a:ext cx="1463040" cy="1463040"/>
              </a:xfrm>
              <a:prstGeom prst="ellipse">
                <a:avLst/>
              </a:prstGeom>
              <a:solidFill>
                <a:srgbClr val="00ACEC"/>
              </a:solidFill>
              <a:ln w="0">
                <a:noFill/>
                <a:prstDash val="solid"/>
                <a:round/>
                <a:headEnd/>
                <a:tailEnd/>
              </a:ln>
            </p:spPr>
            <p:txBody>
              <a:bodyPr vert="horz" wrap="square" lIns="91440" tIns="45720" rIns="91440" bIns="45720" numCol="1" anchor="ctr" anchorCtr="0" compatLnSpc="1">
                <a:prstTxWarp prst="textNoShape">
                  <a:avLst/>
                </a:prstTxWarp>
              </a:bodyPr>
              <a:lstStyle/>
              <a:p>
                <a:pPr algn="ctr"/>
                <a:endParaRPr lang="en-US" altLang="en-US" sz="1050" b="1" dirty="0">
                  <a:solidFill>
                    <a:prstClr val="white"/>
                  </a:solidFill>
                  <a:latin typeface="Lucida Sans" panose="020B0602030504020204" pitchFamily="34" charset="0"/>
                </a:endParaRPr>
              </a:p>
            </p:txBody>
          </p:sp>
          <p:sp>
            <p:nvSpPr>
              <p:cNvPr id="48" name="TextBox 47">
                <a:extLst>
                  <a:ext uri="{FF2B5EF4-FFF2-40B4-BE49-F238E27FC236}">
                    <a16:creationId xmlns:a16="http://schemas.microsoft.com/office/drawing/2014/main" id="{5CC64A8C-732F-B228-DA56-C3932B99CE3A}"/>
                  </a:ext>
                </a:extLst>
              </p:cNvPr>
              <p:cNvSpPr txBox="1"/>
              <p:nvPr/>
            </p:nvSpPr>
            <p:spPr>
              <a:xfrm>
                <a:off x="1010769" y="5327277"/>
                <a:ext cx="1397227" cy="523220"/>
              </a:xfrm>
              <a:prstGeom prst="rect">
                <a:avLst/>
              </a:prstGeom>
              <a:noFill/>
            </p:spPr>
            <p:txBody>
              <a:bodyPr wrap="square">
                <a:spAutoFit/>
              </a:bodyPr>
              <a:lstStyle/>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Execution </a:t>
                </a:r>
              </a:p>
              <a:p>
                <a:pPr algn="ctr">
                  <a:defRPr/>
                </a:pPr>
                <a:r>
                  <a:rPr lang="en-US" altLang="en-US" sz="1400" b="1" kern="0" dirty="0">
                    <a:solidFill>
                      <a:prstClr val="white"/>
                    </a:solidFill>
                    <a:latin typeface="Segoe UI Semibold" panose="020B0702040204020203" pitchFamily="34" charset="0"/>
                    <a:cs typeface="Segoe UI Semibold" panose="020B0702040204020203" pitchFamily="34" charset="0"/>
                  </a:rPr>
                  <a:t>Ownership</a:t>
                </a:r>
              </a:p>
            </p:txBody>
          </p:sp>
        </p:grpSp>
        <p:grpSp>
          <p:nvGrpSpPr>
            <p:cNvPr id="37" name="Group 36">
              <a:extLst>
                <a:ext uri="{FF2B5EF4-FFF2-40B4-BE49-F238E27FC236}">
                  <a16:creationId xmlns:a16="http://schemas.microsoft.com/office/drawing/2014/main" id="{344B4193-3440-4169-1B4E-70D834D99D1F}"/>
                </a:ext>
              </a:extLst>
            </p:cNvPr>
            <p:cNvGrpSpPr/>
            <p:nvPr/>
          </p:nvGrpSpPr>
          <p:grpSpPr>
            <a:xfrm>
              <a:off x="8067985" y="2980484"/>
              <a:ext cx="217488" cy="400051"/>
              <a:chOff x="7975991" y="4704188"/>
              <a:chExt cx="217488" cy="400051"/>
            </a:xfrm>
          </p:grpSpPr>
          <p:sp>
            <p:nvSpPr>
              <p:cNvPr id="42" name="Freeform 122">
                <a:extLst>
                  <a:ext uri="{FF2B5EF4-FFF2-40B4-BE49-F238E27FC236}">
                    <a16:creationId xmlns:a16="http://schemas.microsoft.com/office/drawing/2014/main" id="{1369E853-1BA7-334D-ACB1-415C246535ED}"/>
                  </a:ext>
                </a:extLst>
              </p:cNvPr>
              <p:cNvSpPr>
                <a:spLocks/>
              </p:cNvSpPr>
              <p:nvPr/>
            </p:nvSpPr>
            <p:spPr bwMode="auto">
              <a:xfrm>
                <a:off x="7975991" y="4704188"/>
                <a:ext cx="217488" cy="327025"/>
              </a:xfrm>
              <a:custGeom>
                <a:avLst/>
                <a:gdLst>
                  <a:gd name="T0" fmla="*/ 35 w 137"/>
                  <a:gd name="T1" fmla="*/ 206 h 206"/>
                  <a:gd name="T2" fmla="*/ 35 w 137"/>
                  <a:gd name="T3" fmla="*/ 110 h 206"/>
                  <a:gd name="T4" fmla="*/ 0 w 137"/>
                  <a:gd name="T5" fmla="*/ 110 h 206"/>
                  <a:gd name="T6" fmla="*/ 69 w 137"/>
                  <a:gd name="T7" fmla="*/ 0 h 206"/>
                  <a:gd name="T8" fmla="*/ 137 w 137"/>
                  <a:gd name="T9" fmla="*/ 110 h 206"/>
                  <a:gd name="T10" fmla="*/ 103 w 137"/>
                  <a:gd name="T11" fmla="*/ 110 h 206"/>
                  <a:gd name="T12" fmla="*/ 103 w 137"/>
                  <a:gd name="T13" fmla="*/ 206 h 206"/>
                  <a:gd name="T14" fmla="*/ 35 w 137"/>
                  <a:gd name="T15" fmla="*/ 206 h 2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06">
                    <a:moveTo>
                      <a:pt x="35" y="206"/>
                    </a:moveTo>
                    <a:lnTo>
                      <a:pt x="35" y="110"/>
                    </a:lnTo>
                    <a:lnTo>
                      <a:pt x="0" y="110"/>
                    </a:lnTo>
                    <a:lnTo>
                      <a:pt x="69" y="0"/>
                    </a:lnTo>
                    <a:lnTo>
                      <a:pt x="137" y="110"/>
                    </a:lnTo>
                    <a:lnTo>
                      <a:pt x="103" y="110"/>
                    </a:lnTo>
                    <a:lnTo>
                      <a:pt x="103" y="206"/>
                    </a:lnTo>
                    <a:lnTo>
                      <a:pt x="35" y="206"/>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43" name="Rectangle 123">
                <a:extLst>
                  <a:ext uri="{FF2B5EF4-FFF2-40B4-BE49-F238E27FC236}">
                    <a16:creationId xmlns:a16="http://schemas.microsoft.com/office/drawing/2014/main" id="{921942BF-9ED4-24A8-A164-BF1A942A8103}"/>
                  </a:ext>
                </a:extLst>
              </p:cNvPr>
              <p:cNvSpPr>
                <a:spLocks noChangeArrowheads="1"/>
              </p:cNvSpPr>
              <p:nvPr/>
            </p:nvSpPr>
            <p:spPr bwMode="auto">
              <a:xfrm>
                <a:off x="8030761" y="5045501"/>
                <a:ext cx="107950" cy="30163"/>
              </a:xfrm>
              <a:prstGeom prst="rect">
                <a:avLst/>
              </a:prstGeom>
              <a:solidFill>
                <a:srgbClr val="87C851"/>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sp>
            <p:nvSpPr>
              <p:cNvPr id="44" name="Rectangle 124">
                <a:extLst>
                  <a:ext uri="{FF2B5EF4-FFF2-40B4-BE49-F238E27FC236}">
                    <a16:creationId xmlns:a16="http://schemas.microsoft.com/office/drawing/2014/main" id="{7857A373-90B8-5264-1799-995DCD265522}"/>
                  </a:ext>
                </a:extLst>
              </p:cNvPr>
              <p:cNvSpPr>
                <a:spLocks noChangeArrowheads="1"/>
              </p:cNvSpPr>
              <p:nvPr/>
            </p:nvSpPr>
            <p:spPr bwMode="auto">
              <a:xfrm>
                <a:off x="8030761" y="5089951"/>
                <a:ext cx="107950" cy="14288"/>
              </a:xfrm>
              <a:prstGeom prst="rect">
                <a:avLst/>
              </a:prstGeom>
              <a:solidFill>
                <a:srgbClr val="87C851"/>
              </a:solidFill>
              <a:ln w="9525" cap="rnd">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white"/>
                  </a:solidFill>
                  <a:latin typeface="Segoe UI Semibold" panose="020B0702040204020203" pitchFamily="34" charset="0"/>
                  <a:cs typeface="Segoe UI Semibold" panose="020B0702040204020203" pitchFamily="34" charset="0"/>
                </a:endParaRPr>
              </a:p>
            </p:txBody>
          </p:sp>
        </p:grpSp>
        <p:sp>
          <p:nvSpPr>
            <p:cNvPr id="38" name="Right Brace 37">
              <a:extLst>
                <a:ext uri="{FF2B5EF4-FFF2-40B4-BE49-F238E27FC236}">
                  <a16:creationId xmlns:a16="http://schemas.microsoft.com/office/drawing/2014/main" id="{3881B8A3-500E-03D6-E8D8-7D2CEB33CFDF}"/>
                </a:ext>
              </a:extLst>
            </p:cNvPr>
            <p:cNvSpPr/>
            <p:nvPr/>
          </p:nvSpPr>
          <p:spPr>
            <a:xfrm rot="16200000">
              <a:off x="5171181" y="773431"/>
              <a:ext cx="247639" cy="1251756"/>
            </a:xfrm>
            <a:prstGeom prst="rightBrace">
              <a:avLst>
                <a:gd name="adj1" fmla="val 56651"/>
                <a:gd name="adj2" fmla="val 50000"/>
              </a:avLst>
            </a:prstGeom>
            <a:ln w="9525">
              <a:solidFill>
                <a:srgbClr val="9A2C1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9" name="Right Brace 38">
              <a:extLst>
                <a:ext uri="{FF2B5EF4-FFF2-40B4-BE49-F238E27FC236}">
                  <a16:creationId xmlns:a16="http://schemas.microsoft.com/office/drawing/2014/main" id="{9FDCBCA9-1D4C-4CCD-15F9-63D823D75DAC}"/>
                </a:ext>
              </a:extLst>
            </p:cNvPr>
            <p:cNvSpPr/>
            <p:nvPr/>
          </p:nvSpPr>
          <p:spPr>
            <a:xfrm rot="16200000">
              <a:off x="8052910" y="773431"/>
              <a:ext cx="247639" cy="1251756"/>
            </a:xfrm>
            <a:prstGeom prst="rightBrace">
              <a:avLst>
                <a:gd name="adj1" fmla="val 5665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pic>
          <p:nvPicPr>
            <p:cNvPr id="40" name="Picture 39">
              <a:extLst>
                <a:ext uri="{FF2B5EF4-FFF2-40B4-BE49-F238E27FC236}">
                  <a16:creationId xmlns:a16="http://schemas.microsoft.com/office/drawing/2014/main" id="{A199854D-9E97-C320-C564-38F5CCFEA370}"/>
                </a:ext>
              </a:extLst>
            </p:cNvPr>
            <p:cNvPicPr>
              <a:picLocks noChangeAspect="1"/>
            </p:cNvPicPr>
            <p:nvPr/>
          </p:nvPicPr>
          <p:blipFill>
            <a:blip r:embed="rId3"/>
            <a:stretch>
              <a:fillRect/>
            </a:stretch>
          </p:blipFill>
          <p:spPr>
            <a:xfrm>
              <a:off x="7559400" y="849745"/>
              <a:ext cx="1302618" cy="348804"/>
            </a:xfrm>
            <a:prstGeom prst="rect">
              <a:avLst/>
            </a:prstGeom>
          </p:spPr>
        </p:pic>
        <p:sp>
          <p:nvSpPr>
            <p:cNvPr id="41" name="Rectangle 7">
              <a:extLst>
                <a:ext uri="{FF2B5EF4-FFF2-40B4-BE49-F238E27FC236}">
                  <a16:creationId xmlns:a16="http://schemas.microsoft.com/office/drawing/2014/main" id="{71B4A745-5DE0-D9FF-5E5E-B382701CF219}"/>
                </a:ext>
              </a:extLst>
            </p:cNvPr>
            <p:cNvSpPr>
              <a:spLocks noChangeArrowheads="1"/>
            </p:cNvSpPr>
            <p:nvPr/>
          </p:nvSpPr>
          <p:spPr bwMode="auto">
            <a:xfrm>
              <a:off x="5002452" y="945302"/>
              <a:ext cx="58509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1400" b="1" kern="0">
                  <a:solidFill>
                    <a:srgbClr val="9A2C1F"/>
                  </a:solidFill>
                  <a:latin typeface="Segoe UI Semibold"/>
                  <a:cs typeface="Segoe UI Semibold"/>
                </a:rPr>
                <a:t>Eltizam</a:t>
              </a:r>
              <a:endParaRPr lang="en-US" altLang="en-US" sz="1400" b="1" kern="0" dirty="0">
                <a:solidFill>
                  <a:srgbClr val="9A2C1F"/>
                </a:solidFill>
                <a:latin typeface="Segoe UI Semibold" panose="020B0702040204020203" pitchFamily="34" charset="0"/>
                <a:cs typeface="Segoe UI Semibold" panose="020B0702040204020203" pitchFamily="34"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Escalation Procedure</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15</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953535419"/>
              </p:ext>
            </p:extLst>
          </p:nvPr>
        </p:nvGraphicFramePr>
        <p:xfrm>
          <a:off x="254000" y="1462063"/>
          <a:ext cx="11600860" cy="3535582"/>
        </p:xfrm>
        <a:graphic>
          <a:graphicData uri="http://schemas.openxmlformats.org/drawingml/2006/table">
            <a:tbl>
              <a:tblPr firstCol="1">
                <a:tableStyleId>{8EC20E35-A176-4012-BC5E-935CFFF8708E}</a:tableStyleId>
              </a:tblPr>
              <a:tblGrid>
                <a:gridCol w="721360">
                  <a:extLst>
                    <a:ext uri="{9D8B030D-6E8A-4147-A177-3AD203B41FA5}">
                      <a16:colId xmlns:a16="http://schemas.microsoft.com/office/drawing/2014/main" val="20000"/>
                    </a:ext>
                  </a:extLst>
                </a:gridCol>
                <a:gridCol w="2025124">
                  <a:extLst>
                    <a:ext uri="{9D8B030D-6E8A-4147-A177-3AD203B41FA5}">
                      <a16:colId xmlns:a16="http://schemas.microsoft.com/office/drawing/2014/main" val="20001"/>
                    </a:ext>
                  </a:extLst>
                </a:gridCol>
                <a:gridCol w="2116903">
                  <a:extLst>
                    <a:ext uri="{9D8B030D-6E8A-4147-A177-3AD203B41FA5}">
                      <a16:colId xmlns:a16="http://schemas.microsoft.com/office/drawing/2014/main" val="20002"/>
                    </a:ext>
                  </a:extLst>
                </a:gridCol>
                <a:gridCol w="2116903">
                  <a:extLst>
                    <a:ext uri="{9D8B030D-6E8A-4147-A177-3AD203B41FA5}">
                      <a16:colId xmlns:a16="http://schemas.microsoft.com/office/drawing/2014/main" val="20003"/>
                    </a:ext>
                  </a:extLst>
                </a:gridCol>
                <a:gridCol w="1645550">
                  <a:extLst>
                    <a:ext uri="{9D8B030D-6E8A-4147-A177-3AD203B41FA5}">
                      <a16:colId xmlns:a16="http://schemas.microsoft.com/office/drawing/2014/main" val="20004"/>
                    </a:ext>
                  </a:extLst>
                </a:gridCol>
                <a:gridCol w="2975020">
                  <a:extLst>
                    <a:ext uri="{9D8B030D-6E8A-4147-A177-3AD203B41FA5}">
                      <a16:colId xmlns:a16="http://schemas.microsoft.com/office/drawing/2014/main" val="20005"/>
                    </a:ext>
                  </a:extLst>
                </a:gridCol>
              </a:tblGrid>
              <a:tr h="410210">
                <a:tc>
                  <a:txBody>
                    <a:bodyPr/>
                    <a:lstStyle/>
                    <a:p>
                      <a:pPr marL="0" marR="0" algn="ctr" defTabSz="914400" rtl="0" eaLnBrk="1" fontAlgn="b" latinLnBrk="1" hangingPunct="1">
                        <a:lnSpc>
                          <a:spcPct val="150000"/>
                        </a:lnSpc>
                        <a:spcBef>
                          <a:spcPts val="0"/>
                        </a:spcBef>
                        <a:spcAft>
                          <a:spcPts val="0"/>
                        </a:spcAft>
                      </a:pPr>
                      <a:r>
                        <a:rPr lang="en-GB" sz="1400" u="none" strike="noStrike" kern="1200" dirty="0">
                          <a:solidFill>
                            <a:schemeClr val="bg1"/>
                          </a:solidFill>
                          <a:effectLst/>
                        </a:rPr>
                        <a:t>Sr. No.</a:t>
                      </a:r>
                      <a:endParaRPr lang="en-US" sz="1400" u="none" strike="noStrike" kern="1200" dirty="0">
                        <a:solidFill>
                          <a:schemeClr val="bg1"/>
                        </a:solidFill>
                        <a:effectLst/>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pPr>
                      <a:r>
                        <a:rPr lang="en-GB" sz="1400" b="1" u="none" strike="noStrike" kern="1200" dirty="0">
                          <a:solidFill>
                            <a:schemeClr val="bg1"/>
                          </a:solidFill>
                          <a:effectLst/>
                        </a:rPr>
                        <a:t>Description</a:t>
                      </a:r>
                      <a:endParaRPr lang="en-US" sz="14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pPr>
                      <a:r>
                        <a:rPr lang="en-GB" sz="1400" b="1" u="none" strike="noStrike" kern="1200" dirty="0">
                          <a:solidFill>
                            <a:schemeClr val="bg1"/>
                          </a:solidFill>
                          <a:effectLst/>
                        </a:rPr>
                        <a:t>Client Contact</a:t>
                      </a:r>
                      <a:endParaRPr lang="en-US" sz="14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pPr>
                      <a:r>
                        <a:rPr lang="en-GB" sz="1400" b="1" u="none" strike="noStrike" kern="1200" dirty="0">
                          <a:solidFill>
                            <a:schemeClr val="bg1"/>
                          </a:solidFill>
                          <a:effectLst/>
                        </a:rPr>
                        <a:t>NeoSOFT Contact</a:t>
                      </a:r>
                      <a:endParaRPr lang="en-US" sz="1400" b="1" u="none" strike="noStrike" kern="1200" dirty="0">
                        <a:solidFill>
                          <a:schemeClr val="bg1"/>
                        </a:solidFill>
                        <a:effectLst/>
                        <a:latin typeface="+mn-lt"/>
                        <a:ea typeface="+mn-ea"/>
                        <a:cs typeface="+mn-cs"/>
                      </a:endParaRP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buNone/>
                      </a:pPr>
                      <a:r>
                        <a:rPr lang="en-US" sz="1400" b="1" u="none" strike="noStrike" kern="1200" dirty="0">
                          <a:solidFill>
                            <a:schemeClr val="bg1"/>
                          </a:solidFill>
                          <a:effectLst/>
                          <a:latin typeface="+mn-lt"/>
                          <a:ea typeface="+mn-ea"/>
                          <a:cs typeface="+mn-cs"/>
                        </a:rPr>
                        <a:t>Name</a:t>
                      </a: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algn="ctr" defTabSz="914400" rtl="0" eaLnBrk="1" fontAlgn="b" latinLnBrk="1" hangingPunct="1">
                        <a:lnSpc>
                          <a:spcPct val="150000"/>
                        </a:lnSpc>
                        <a:spcBef>
                          <a:spcPts val="0"/>
                        </a:spcBef>
                        <a:spcAft>
                          <a:spcPts val="0"/>
                        </a:spcAft>
                        <a:buNone/>
                      </a:pPr>
                      <a:r>
                        <a:rPr lang="en-US" sz="1400" b="1" u="none" strike="noStrike" kern="1200" dirty="0">
                          <a:solidFill>
                            <a:schemeClr val="bg1"/>
                          </a:solidFill>
                          <a:effectLst/>
                          <a:latin typeface="+mn-lt"/>
                          <a:ea typeface="+mn-ea"/>
                          <a:cs typeface="+mn-cs"/>
                        </a:rPr>
                        <a:t>Email</a:t>
                      </a:r>
                    </a:p>
                  </a:txBody>
                  <a:tcPr marL="63850" marR="63850" marT="0" marB="0" anchor="ctr">
                    <a:lnL w="12700" cap="flat" cmpd="sng" algn="ctr">
                      <a:solidFill>
                        <a:schemeClr val="bg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extLst>
                  <a:ext uri="{0D108BD9-81ED-4DB2-BD59-A6C34878D82A}">
                    <a16:rowId xmlns:a16="http://schemas.microsoft.com/office/drawing/2014/main" val="10000"/>
                  </a:ext>
                </a:extLst>
              </a:tr>
              <a:tr h="621323">
                <a:tc>
                  <a:txBody>
                    <a:bodyPr/>
                    <a:lstStyle/>
                    <a:p>
                      <a:pPr marL="0" marR="0" algn="ctr" defTabSz="914400" rtl="0" eaLnBrk="1" fontAlgn="b" latinLnBrk="0" hangingPunct="1">
                        <a:lnSpc>
                          <a:spcPct val="100000"/>
                        </a:lnSpc>
                        <a:spcBef>
                          <a:spcPts val="0"/>
                        </a:spcBef>
                        <a:spcAft>
                          <a:spcPts val="0"/>
                        </a:spcAft>
                      </a:pPr>
                      <a:r>
                        <a:rPr lang="en-US" sz="1400" b="1" kern="1200" dirty="0">
                          <a:solidFill>
                            <a:schemeClr val="dk1"/>
                          </a:solidFill>
                          <a:latin typeface="+mn-lt"/>
                          <a:ea typeface="+mn-ea"/>
                          <a:cs typeface="+mn-cs"/>
                        </a:rPr>
                        <a:t>1</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Sales &amp; Account </a:t>
                      </a:r>
                    </a:p>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Management</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Procurement Manager</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Business Development </a:t>
                      </a:r>
                    </a:p>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Manager</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latinLnBrk="0" hangingPunct="1">
                        <a:lnSpc>
                          <a:spcPct val="100000"/>
                        </a:lnSpc>
                        <a:spcBef>
                          <a:spcPts val="0"/>
                        </a:spcBef>
                        <a:spcAft>
                          <a:spcPts val="0"/>
                        </a:spcAft>
                      </a:pP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algn="ctr">
                        <a:lnSpc>
                          <a:spcPct val="100000"/>
                        </a:lnSpc>
                      </a:pPr>
                      <a:r>
                        <a:rPr lang="en-US" sz="1400" dirty="0"/>
                        <a: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1"/>
                  </a:ext>
                </a:extLst>
              </a:tr>
              <a:tr h="621323">
                <a:tc>
                  <a:txBody>
                    <a:bodyPr/>
                    <a:lstStyle/>
                    <a:p>
                      <a:pPr marL="0" marR="0" algn="ctr" defTabSz="914400" rtl="0" eaLnBrk="1" fontAlgn="b" latinLnBrk="0" hangingPunct="1">
                        <a:lnSpc>
                          <a:spcPct val="100000"/>
                        </a:lnSpc>
                        <a:spcBef>
                          <a:spcPts val="0"/>
                        </a:spcBef>
                        <a:spcAft>
                          <a:spcPts val="0"/>
                        </a:spcAft>
                        <a:buNone/>
                      </a:pPr>
                      <a:r>
                        <a:rPr lang="en-US" sz="1400" b="1" kern="1200" dirty="0">
                          <a:solidFill>
                            <a:schemeClr val="dk1"/>
                          </a:solidFill>
                          <a:latin typeface="+mn-lt"/>
                          <a:ea typeface="+mn-ea"/>
                          <a:cs typeface="+mn-cs"/>
                        </a:rPr>
                        <a:t>2</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buNone/>
                      </a:pPr>
                      <a:r>
                        <a:rPr lang="en-US" sz="1400" kern="1200" dirty="0">
                          <a:solidFill>
                            <a:schemeClr val="dk1"/>
                          </a:solidFill>
                          <a:latin typeface="+mn-lt"/>
                          <a:ea typeface="+mn-ea"/>
                          <a:cs typeface="+mn-cs"/>
                        </a:rPr>
                        <a:t>Requirement Gathering</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fontAlgn="b" latinLnBrk="0" hangingPunct="1">
                        <a:lnSpc>
                          <a:spcPct val="100000"/>
                        </a:lnSpc>
                        <a:spcBef>
                          <a:spcPts val="0"/>
                        </a:spcBef>
                        <a:spcAft>
                          <a:spcPts val="0"/>
                        </a:spcAft>
                        <a:buNone/>
                      </a:pPr>
                      <a:r>
                        <a:rPr lang="en-US" sz="1400" kern="1200" dirty="0">
                          <a:solidFill>
                            <a:schemeClr val="dk1"/>
                          </a:solidFill>
                          <a:latin typeface="+mn-lt"/>
                          <a:ea typeface="+mn-ea"/>
                          <a:cs typeface="+mn-cs"/>
                        </a:rPr>
                        <a:t>Lead Business Analyst</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buNone/>
                      </a:pPr>
                      <a:r>
                        <a:rPr lang="en-US" sz="1400" kern="1200" dirty="0">
                          <a:solidFill>
                            <a:schemeClr val="dk1"/>
                          </a:solidFill>
                          <a:latin typeface="+mn-lt"/>
                          <a:ea typeface="+mn-ea"/>
                          <a:cs typeface="+mn-cs"/>
                          <a:sym typeface="+mn-ea"/>
                        </a:rPr>
                        <a:t>Lead Business Analyst</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sym typeface="+mn-ea"/>
                        </a:rPr>
                        <a:t>Akshatha</a:t>
                      </a:r>
                      <a:r>
                        <a:rPr lang="en-US" sz="1400" kern="1200" baseline="0" dirty="0">
                          <a:solidFill>
                            <a:schemeClr val="dk1"/>
                          </a:solidFill>
                          <a:latin typeface="+mn-lt"/>
                          <a:ea typeface="+mn-ea"/>
                          <a:cs typeface="+mn-cs"/>
                          <a:sym typeface="+mn-ea"/>
                        </a:rPr>
                        <a:t> </a:t>
                      </a:r>
                      <a:r>
                        <a:rPr lang="en-US" sz="1400" kern="1200" baseline="0" dirty="0" err="1">
                          <a:solidFill>
                            <a:schemeClr val="dk1"/>
                          </a:solidFill>
                          <a:latin typeface="+mn-lt"/>
                          <a:ea typeface="+mn-ea"/>
                          <a:cs typeface="+mn-cs"/>
                          <a:sym typeface="+mn-ea"/>
                        </a:rPr>
                        <a:t>Shinde</a:t>
                      </a: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a:sym typeface="+mn-ea"/>
                          <a:hlinkClick r:id="rId2"/>
                        </a:rPr>
                        <a:t>akshatha.shinde@neosoftmail.com</a:t>
                      </a:r>
                      <a:r>
                        <a:rPr lang="en-US" sz="1400" dirty="0">
                          <a:sym typeface="+mn-ea"/>
                        </a:rPr>
                        <a:t> </a:t>
                      </a:r>
                      <a:endParaRPr lang="en-US" sz="1400" dirty="0"/>
                    </a:p>
                    <a:p>
                      <a:pPr algn="ctr">
                        <a:lnSpc>
                          <a:spcPct val="100000"/>
                        </a:lnSpc>
                      </a:pPr>
                      <a:endParaRPr lang="en-US" sz="1400" dirty="0"/>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21323">
                <a:tc>
                  <a:txBody>
                    <a:bodyPr/>
                    <a:lstStyle/>
                    <a:p>
                      <a:pPr marL="0" marR="0" algn="ctr" defTabSz="914400" rtl="0" eaLnBrk="1" fontAlgn="b" latinLnBrk="0" hangingPunct="1">
                        <a:lnSpc>
                          <a:spcPct val="100000"/>
                        </a:lnSpc>
                        <a:spcBef>
                          <a:spcPts val="0"/>
                        </a:spcBef>
                        <a:spcAft>
                          <a:spcPts val="0"/>
                        </a:spcAft>
                      </a:pPr>
                      <a:r>
                        <a:rPr lang="en-US" altLang="en-GB" sz="1400" b="1" kern="1200" dirty="0">
                          <a:solidFill>
                            <a:schemeClr val="dk1"/>
                          </a:solidFill>
                          <a:latin typeface="+mn-lt"/>
                          <a:ea typeface="+mn-ea"/>
                          <a:cs typeface="+mn-cs"/>
                        </a:rPr>
                        <a:t>3</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Day-to-day issue </a:t>
                      </a:r>
                    </a:p>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resolution</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Project Manager</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Project Manager</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latinLnBrk="0" hangingPunct="1">
                        <a:lnSpc>
                          <a:spcPct val="100000"/>
                        </a:lnSpc>
                        <a:spcBef>
                          <a:spcPts val="0"/>
                        </a:spcBef>
                        <a:spcAft>
                          <a:spcPts val="0"/>
                        </a:spcAft>
                      </a:pPr>
                      <a:r>
                        <a:rPr lang="en-IN" sz="1400" kern="1200" dirty="0">
                          <a:solidFill>
                            <a:schemeClr val="dk1"/>
                          </a:solidFill>
                          <a:latin typeface="+mn-lt"/>
                          <a:ea typeface="+mn-ea"/>
                          <a:cs typeface="+mn-cs"/>
                          <a:sym typeface="+mn-ea"/>
                        </a:rPr>
                        <a:t>YallaReddy</a:t>
                      </a:r>
                      <a:endParaRPr lang="en-US" sz="1400" kern="1200" dirty="0">
                        <a:solidFill>
                          <a:schemeClr val="dk1"/>
                        </a:solidFill>
                        <a:latin typeface="+mn-lt"/>
                        <a:ea typeface="+mn-ea"/>
                        <a:cs typeface="+mn-cs"/>
                      </a:endParaRP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algn="ctr">
                        <a:lnSpc>
                          <a:spcPct val="100000"/>
                        </a:lnSpc>
                      </a:pPr>
                      <a:r>
                        <a:rPr lang="en-US" sz="1400" dirty="0">
                          <a:sym typeface="+mn-ea"/>
                          <a:hlinkClick r:id="rId3"/>
                        </a:rPr>
                        <a:t>yalla.reddy@neosofttech.com</a:t>
                      </a:r>
                      <a:r>
                        <a:rPr lang="en-US" sz="1400" dirty="0">
                          <a:sym typeface="+mn-ea"/>
                        </a:rPr>
                        <a:t>  </a:t>
                      </a:r>
                      <a:endParaRPr lang="en-US" sz="1400" dirty="0"/>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3"/>
                  </a:ext>
                </a:extLst>
              </a:tr>
              <a:tr h="621323">
                <a:tc>
                  <a:txBody>
                    <a:bodyPr/>
                    <a:lstStyle/>
                    <a:p>
                      <a:pPr marL="0" marR="0" algn="ctr" defTabSz="914400" rtl="0" eaLnBrk="1" fontAlgn="b" latinLnBrk="0" hangingPunct="1">
                        <a:lnSpc>
                          <a:spcPct val="100000"/>
                        </a:lnSpc>
                        <a:spcBef>
                          <a:spcPts val="0"/>
                        </a:spcBef>
                        <a:spcAft>
                          <a:spcPts val="0"/>
                        </a:spcAft>
                      </a:pPr>
                      <a:r>
                        <a:rPr lang="en-US" sz="1400" b="1" kern="1200" dirty="0">
                          <a:solidFill>
                            <a:schemeClr val="dk1"/>
                          </a:solidFill>
                          <a:latin typeface="+mn-lt"/>
                          <a:ea typeface="+mn-ea"/>
                          <a:cs typeface="+mn-cs"/>
                        </a:rPr>
                        <a:t>4</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Critical escalation when </a:t>
                      </a:r>
                    </a:p>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issues may  impact </a:t>
                      </a:r>
                    </a:p>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business performance</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Operations Head</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VP – Delivery</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rPr>
                        <a:t>Karthik N</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r>
                        <a:rPr lang="en-US" sz="1400" dirty="0">
                          <a:hlinkClick r:id="rId4"/>
                        </a:rPr>
                        <a:t>karthik.natarajan@neosofttech.com</a:t>
                      </a:r>
                      <a:r>
                        <a:rPr lang="en-US" sz="1400" dirty="0"/>
                        <a: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21323">
                <a:tc>
                  <a:txBody>
                    <a:bodyPr/>
                    <a:lstStyle/>
                    <a:p>
                      <a:pPr marL="0" marR="0" algn="ctr" defTabSz="914400" rtl="0" eaLnBrk="1" fontAlgn="b" latinLnBrk="0" hangingPunct="1">
                        <a:lnSpc>
                          <a:spcPct val="100000"/>
                        </a:lnSpc>
                        <a:spcBef>
                          <a:spcPts val="0"/>
                        </a:spcBef>
                        <a:spcAft>
                          <a:spcPts val="0"/>
                        </a:spcAft>
                      </a:pPr>
                      <a:r>
                        <a:rPr lang="en-US" sz="1400" b="1" kern="1200" dirty="0">
                          <a:solidFill>
                            <a:schemeClr val="dk1"/>
                          </a:solidFill>
                          <a:latin typeface="+mn-lt"/>
                          <a:ea typeface="+mn-ea"/>
                          <a:cs typeface="+mn-cs"/>
                        </a:rPr>
                        <a:t>5</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Extended Support</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GB" sz="1400" kern="1200" dirty="0">
                          <a:solidFill>
                            <a:schemeClr val="dk1"/>
                          </a:solidFill>
                          <a:latin typeface="+mn-lt"/>
                          <a:ea typeface="+mn-ea"/>
                          <a:cs typeface="+mn-cs"/>
                        </a:rPr>
                        <a:t>Operations Head</a:t>
                      </a:r>
                      <a:endParaRPr lang="en-US" sz="1400" kern="1200" dirty="0">
                        <a:solidFill>
                          <a:schemeClr val="dk1"/>
                        </a:solidFill>
                        <a:latin typeface="+mn-lt"/>
                        <a:ea typeface="+mn-ea"/>
                        <a:cs typeface="+mn-cs"/>
                      </a:endParaRP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VP – Delivery/ Solutions/ </a:t>
                      </a:r>
                    </a:p>
                    <a:p>
                      <a:pPr marL="0" marR="0" algn="ctr" defTabSz="914400" rtl="0" eaLnBrk="1" fontAlgn="b" latinLnBrk="0" hangingPunct="1">
                        <a:lnSpc>
                          <a:spcPct val="100000"/>
                        </a:lnSpc>
                        <a:spcBef>
                          <a:spcPts val="0"/>
                        </a:spcBef>
                        <a:spcAft>
                          <a:spcPts val="0"/>
                        </a:spcAft>
                      </a:pPr>
                      <a:r>
                        <a:rPr lang="en-US" sz="1400" kern="1200" dirty="0">
                          <a:solidFill>
                            <a:schemeClr val="dk1"/>
                          </a:solidFill>
                          <a:latin typeface="+mn-lt"/>
                          <a:ea typeface="+mn-ea"/>
                          <a:cs typeface="+mn-cs"/>
                        </a:rPr>
                        <a:t>Technology</a:t>
                      </a:r>
                    </a:p>
                  </a:txBody>
                  <a:tcPr marL="63850" marR="63850" marT="0" marB="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marL="0" marR="0" algn="ctr" defTabSz="914400" rtl="0" eaLnBrk="1" latinLnBrk="0" hangingPunct="1">
                        <a:lnSpc>
                          <a:spcPct val="100000"/>
                        </a:lnSpc>
                        <a:spcBef>
                          <a:spcPts val="0"/>
                        </a:spcBef>
                        <a:spcAft>
                          <a:spcPts val="0"/>
                        </a:spcAft>
                      </a:pPr>
                      <a:r>
                        <a:rPr lang="en-US" sz="1400" kern="1200" dirty="0">
                          <a:solidFill>
                            <a:schemeClr val="dk1"/>
                          </a:solidFill>
                          <a:latin typeface="+mn-lt"/>
                          <a:ea typeface="+mn-ea"/>
                          <a:cs typeface="+mn-cs"/>
                        </a:rPr>
                        <a:t>Santhosh K R</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tc>
                  <a:txBody>
                    <a:bodyPr/>
                    <a:lstStyle/>
                    <a:p>
                      <a:pPr algn="ctr">
                        <a:lnSpc>
                          <a:spcPct val="100000"/>
                        </a:lnSpc>
                      </a:pPr>
                      <a:r>
                        <a:rPr lang="en-US" sz="1400" dirty="0">
                          <a:hlinkClick r:id="rId5"/>
                        </a:rPr>
                        <a:t>santhosh.r@neosofttech.com</a:t>
                      </a:r>
                      <a:r>
                        <a:rPr lang="en-US" sz="1400" dirty="0"/>
                        <a:t> </a:t>
                      </a:r>
                    </a:p>
                  </a:txBody>
                  <a:tcPr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solidFill>
                      <a:srgbClr val="DDDDD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D26B44E-DEB5-4CA2-911D-4E3DAFBDD8E0}"/>
              </a:ext>
            </a:extLst>
          </p:cNvPr>
          <p:cNvGrpSpPr/>
          <p:nvPr/>
        </p:nvGrpSpPr>
        <p:grpSpPr>
          <a:xfrm>
            <a:off x="0" y="438150"/>
            <a:ext cx="12192000" cy="6419849"/>
            <a:chOff x="0" y="438150"/>
            <a:chExt cx="12192000" cy="6419849"/>
          </a:xfrm>
        </p:grpSpPr>
        <p:grpSp>
          <p:nvGrpSpPr>
            <p:cNvPr id="7" name="Group 6"/>
            <p:cNvGrpSpPr/>
            <p:nvPr/>
          </p:nvGrpSpPr>
          <p:grpSpPr>
            <a:xfrm>
              <a:off x="0" y="567291"/>
              <a:ext cx="12192000" cy="6290708"/>
              <a:chOff x="0" y="567291"/>
              <a:chExt cx="12192000" cy="6290708"/>
            </a:xfrm>
          </p:grpSpPr>
          <p:sp>
            <p:nvSpPr>
              <p:cNvPr id="4" name="Rectangle 3">
                <a:extLst>
                  <a:ext uri="{FF2B5EF4-FFF2-40B4-BE49-F238E27FC236}">
                    <a16:creationId xmlns:a16="http://schemas.microsoft.com/office/drawing/2014/main" id="{586AA96D-14A4-FC4F-A9F0-094B4A5215E8}"/>
                  </a:ext>
                </a:extLst>
              </p:cNvPr>
              <p:cNvSpPr/>
              <p:nvPr/>
            </p:nvSpPr>
            <p:spPr>
              <a:xfrm>
                <a:off x="0" y="2974108"/>
                <a:ext cx="12192000" cy="3883891"/>
              </a:xfrm>
              <a:prstGeom prst="rect">
                <a:avLst/>
              </a:prstGeom>
              <a:solidFill>
                <a:srgbClr val="EB26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 name="Group 5"/>
              <p:cNvGrpSpPr/>
              <p:nvPr/>
            </p:nvGrpSpPr>
            <p:grpSpPr>
              <a:xfrm>
                <a:off x="5321300" y="567291"/>
                <a:ext cx="4617098" cy="4520194"/>
                <a:chOff x="5342082" y="567291"/>
                <a:chExt cx="4617098" cy="4520194"/>
              </a:xfrm>
            </p:grpSpPr>
            <p:sp>
              <p:nvSpPr>
                <p:cNvPr id="2" name="TextBox 1"/>
                <p:cNvSpPr txBox="1"/>
                <p:nvPr/>
              </p:nvSpPr>
              <p:spPr>
                <a:xfrm>
                  <a:off x="8196567" y="2440607"/>
                  <a:ext cx="1762613"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5" name="TextBox 4"/>
                <p:cNvSpPr txBox="1"/>
                <p:nvPr/>
              </p:nvSpPr>
              <p:spPr>
                <a:xfrm>
                  <a:off x="5342082" y="567291"/>
                  <a:ext cx="1834292"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solidFill>
                        <a:srgbClr val="EB2627"/>
                      </a:solidFill>
                      <a:effectLst/>
                      <a:uLnTx/>
                      <a:uFillTx/>
                      <a:latin typeface="Calibri" panose="020F0502020204030204"/>
                      <a:ea typeface="+mn-ea"/>
                      <a:cs typeface="+mn-cs"/>
                    </a:rPr>
                    <a:t>Q</a:t>
                  </a:r>
                </a:p>
              </p:txBody>
            </p:sp>
            <p:sp>
              <p:nvSpPr>
                <p:cNvPr id="8" name="TextBox 7">
                  <a:extLst>
                    <a:ext uri="{FF2B5EF4-FFF2-40B4-BE49-F238E27FC236}">
                      <a16:creationId xmlns:a16="http://schemas.microsoft.com/office/drawing/2014/main" id="{797AB97B-11B2-4457-9130-CE2808AA6CE5}"/>
                    </a:ext>
                  </a:extLst>
                </p:cNvPr>
                <p:cNvSpPr txBox="1"/>
                <p:nvPr/>
              </p:nvSpPr>
              <p:spPr>
                <a:xfrm>
                  <a:off x="6897800" y="1722322"/>
                  <a:ext cx="1834292" cy="264687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600" b="1" i="0" u="none" strike="noStrike" kern="1200" cap="none" spc="0" normalizeH="0" baseline="0" noProof="0" dirty="0">
                      <a:ln>
                        <a:noFill/>
                      </a:ln>
                      <a:gradFill>
                        <a:gsLst>
                          <a:gs pos="50000">
                            <a:srgbClr val="4472C4">
                              <a:lumMod val="5000"/>
                              <a:lumOff val="95000"/>
                            </a:srgbClr>
                          </a:gs>
                          <a:gs pos="53000">
                            <a:srgbClr val="EB2627"/>
                          </a:gs>
                        </a:gsLst>
                        <a:lin ang="16200000" scaled="1"/>
                      </a:gradFill>
                      <a:effectLst/>
                      <a:uLnTx/>
                      <a:uFillTx/>
                      <a:latin typeface="Calibri" panose="020F0502020204030204"/>
                      <a:ea typeface="+mn-ea"/>
                      <a:cs typeface="+mn-cs"/>
                    </a:rPr>
                    <a:t>&amp;</a:t>
                  </a:r>
                </a:p>
              </p:txBody>
            </p:sp>
          </p:grpSp>
        </p:grpSp>
        <p:pic>
          <p:nvPicPr>
            <p:cNvPr id="1028" name="Picture 4" descr="Download Blue Behavior Punctuation Question Mark Bracket Human HQ PNG Image  | FreePNGImg">
              <a:extLst>
                <a:ext uri="{FF2B5EF4-FFF2-40B4-BE49-F238E27FC236}">
                  <a16:creationId xmlns:a16="http://schemas.microsoft.com/office/drawing/2014/main" id="{629B0382-C4EA-43E4-980D-1381A5904A30}"/>
                </a:ext>
              </a:extLst>
            </p:cNvPr>
            <p:cNvPicPr>
              <a:picLocks noChangeAspect="1" noChangeArrowheads="1"/>
            </p:cNvPicPr>
            <p:nvPr/>
          </p:nvPicPr>
          <p:blipFill rotWithShape="1">
            <a:blip r:embed="rId2">
              <a:duotone>
                <a:prstClr val="black"/>
                <a:srgbClr val="FF0000">
                  <a:tint val="45000"/>
                  <a:satMod val="400000"/>
                </a:srgbClr>
              </a:duotone>
              <a:extLst>
                <a:ext uri="{28A0092B-C50C-407E-A947-70E740481C1C}">
                  <a14:useLocalDpi xmlns:a14="http://schemas.microsoft.com/office/drawing/2010/main" val="0"/>
                </a:ext>
              </a:extLst>
            </a:blip>
            <a:srcRect l="11027" t="4275" r="13912" b="8503"/>
            <a:stretch/>
          </p:blipFill>
          <p:spPr bwMode="auto">
            <a:xfrm>
              <a:off x="1041400" y="438150"/>
              <a:ext cx="3860800" cy="59817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3067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97D2B62-52F5-F0E7-760E-6C6B22FB8E63}"/>
              </a:ext>
            </a:extLst>
          </p:cNvPr>
          <p:cNvGraphicFramePr/>
          <p:nvPr>
            <p:extLst>
              <p:ext uri="{D42A27DB-BD31-4B8C-83A1-F6EECF244321}">
                <p14:modId xmlns:p14="http://schemas.microsoft.com/office/powerpoint/2010/main" val="2324976546"/>
              </p:ext>
            </p:extLst>
          </p:nvPr>
        </p:nvGraphicFramePr>
        <p:xfrm>
          <a:off x="2137410" y="1105535"/>
          <a:ext cx="7984490" cy="5009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4">
            <a:extLst>
              <a:ext uri="{FF2B5EF4-FFF2-40B4-BE49-F238E27FC236}">
                <a16:creationId xmlns:a16="http://schemas.microsoft.com/office/drawing/2014/main" id="{AA6F779C-564C-9231-E22E-B284D6BCFC50}"/>
              </a:ext>
            </a:extLst>
          </p:cNvPr>
          <p:cNvSpPr txBox="1">
            <a:spLocks/>
          </p:cNvSpPr>
          <p:nvPr/>
        </p:nvSpPr>
        <p:spPr>
          <a:xfrm>
            <a:off x="838200" y="95622"/>
            <a:ext cx="10515600" cy="535024"/>
          </a:xfrm>
          <a:prstGeom prst="rect">
            <a:avLst/>
          </a:prstGeom>
        </p:spPr>
        <p:txBody>
          <a:bodyPr vert="horz" lIns="91440" tIns="45720" rIns="91440" bIns="45720" rtlCol="0" anchor="ctr">
            <a:normAutofit/>
          </a:bodyPr>
          <a:lstStyle>
            <a:lvl1pPr marL="0" algn="ctr" defTabSz="914400" rtl="0" eaLnBrk="1" latinLnBrk="0" hangingPunct="1">
              <a:lnSpc>
                <a:spcPct val="90000"/>
              </a:lnSpc>
              <a:spcBef>
                <a:spcPct val="0"/>
              </a:spcBef>
              <a:buNone/>
              <a:defRPr lang="en-US" sz="2800" b="1" kern="1200" dirty="0">
                <a:solidFill>
                  <a:schemeClr val="lt1"/>
                </a:solidFill>
                <a:latin typeface="+mn-lt"/>
                <a:ea typeface="+mn-ea"/>
                <a:cs typeface="+mn-cs"/>
              </a:defRPr>
            </a:lvl1pPr>
          </a:lstStyle>
          <a:p>
            <a:r>
              <a:rPr lang="en-US" sz="2400" dirty="0"/>
              <a:t>Agenda</a:t>
            </a:r>
          </a:p>
        </p:txBody>
      </p:sp>
    </p:spTree>
    <p:extLst>
      <p:ext uri="{BB962C8B-B14F-4D97-AF65-F5344CB8AC3E}">
        <p14:creationId xmlns:p14="http://schemas.microsoft.com/office/powerpoint/2010/main" val="188842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400" dirty="0"/>
              <a:t>Project Overview/ Scope</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3</a:t>
            </a:fld>
            <a:endParaRPr lang="en-US" dirty="0"/>
          </a:p>
        </p:txBody>
      </p:sp>
      <p:sp>
        <p:nvSpPr>
          <p:cNvPr id="6" name="Text Placeholder 11"/>
          <p:cNvSpPr txBox="1"/>
          <p:nvPr/>
        </p:nvSpPr>
        <p:spPr bwMode="auto">
          <a:xfrm>
            <a:off x="907694" y="1148384"/>
            <a:ext cx="10446106" cy="4672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lstStyle>
            <a:lvl1pPr marL="175895" indent="-175895" algn="l" rtl="0" eaLnBrk="0" fontAlgn="base" hangingPunct="0">
              <a:spcBef>
                <a:spcPct val="20000"/>
              </a:spcBef>
              <a:spcAft>
                <a:spcPct val="0"/>
              </a:spcAft>
              <a:buClr>
                <a:schemeClr val="tx1"/>
              </a:buClr>
              <a:buFont typeface="Wingdings" panose="05000000000000000000" pitchFamily="2" charset="2"/>
              <a:buChar char="§"/>
              <a:defRPr sz="2800">
                <a:solidFill>
                  <a:srgbClr val="000000"/>
                </a:solidFill>
                <a:latin typeface="+mn-lt"/>
                <a:ea typeface="ヒラギノ角ゴ Pro W3" charset="-128"/>
                <a:cs typeface="ヒラギノ角ゴ Pro W3" charset="-128"/>
              </a:defRPr>
            </a:lvl1pPr>
            <a:lvl2pPr marL="515620" indent="-225425" algn="l" rtl="0" eaLnBrk="0" fontAlgn="base" hangingPunct="0">
              <a:spcBef>
                <a:spcPct val="20000"/>
              </a:spcBef>
              <a:spcAft>
                <a:spcPct val="0"/>
              </a:spcAft>
              <a:buClr>
                <a:schemeClr val="tx1"/>
              </a:buClr>
              <a:buFont typeface="Symbol" panose="05050102010706020507" pitchFamily="18" charset="2"/>
              <a:buChar char="-"/>
              <a:defRPr sz="2400">
                <a:solidFill>
                  <a:schemeClr val="tx1"/>
                </a:solidFill>
                <a:latin typeface="+mn-lt"/>
                <a:ea typeface="ヒラギノ角ゴ Pro W3" charset="-128"/>
              </a:defRPr>
            </a:lvl2pPr>
            <a:lvl3pPr marL="804545" indent="-171450" algn="l" rtl="0" eaLnBrk="0" fontAlgn="base" hangingPunct="0">
              <a:spcBef>
                <a:spcPct val="20000"/>
              </a:spcBef>
              <a:spcAft>
                <a:spcPct val="0"/>
              </a:spcAft>
              <a:buClr>
                <a:schemeClr val="tx1"/>
              </a:buClr>
              <a:buChar char="•"/>
              <a:defRPr sz="2000">
                <a:solidFill>
                  <a:schemeClr val="tx1"/>
                </a:solidFill>
                <a:latin typeface="+mn-lt"/>
                <a:ea typeface="ヒラギノ角ゴ Pro W3" charset="-128"/>
              </a:defRPr>
            </a:lvl3pPr>
            <a:lvl4pPr marL="1430020" indent="-175895" algn="l" rtl="0" eaLnBrk="0" fontAlgn="base" hangingPunct="0">
              <a:spcBef>
                <a:spcPct val="20000"/>
              </a:spcBef>
              <a:spcAft>
                <a:spcPct val="0"/>
              </a:spcAft>
              <a:buClr>
                <a:schemeClr val="tx1"/>
              </a:buClr>
              <a:buChar char="•"/>
              <a:defRPr sz="1800">
                <a:solidFill>
                  <a:schemeClr val="tx1"/>
                </a:solidFill>
                <a:latin typeface="+mn-lt"/>
                <a:ea typeface="ヒラギノ角ゴ Pro W3" charset="-128"/>
              </a:defRPr>
            </a:lvl4pPr>
            <a:lvl5pPr marL="1718945" indent="-7620" algn="l" rtl="0" eaLnBrk="0" fontAlgn="base" hangingPunct="0">
              <a:spcBef>
                <a:spcPct val="20000"/>
              </a:spcBef>
              <a:spcAft>
                <a:spcPct val="0"/>
              </a:spcAft>
              <a:buClr>
                <a:schemeClr val="tx1"/>
              </a:buClr>
              <a:buChar char="»"/>
              <a:defRPr sz="1800">
                <a:solidFill>
                  <a:schemeClr val="tx1"/>
                </a:solidFill>
                <a:latin typeface="+mn-lt"/>
                <a:ea typeface="ヒラギノ角ゴ Pro W3" charset="-128"/>
              </a:defRPr>
            </a:lvl5pPr>
            <a:lvl6pPr marL="21761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6pPr>
            <a:lvl7pPr marL="26333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7pPr>
            <a:lvl8pPr marL="30905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8pPr>
            <a:lvl9pPr marL="3547745" indent="-7620" algn="l" rtl="0" eaLnBrk="1" fontAlgn="base" hangingPunct="1">
              <a:spcBef>
                <a:spcPct val="20000"/>
              </a:spcBef>
              <a:spcAft>
                <a:spcPct val="0"/>
              </a:spcAft>
              <a:buClr>
                <a:schemeClr val="tx1"/>
              </a:buClr>
              <a:defRPr sz="1800">
                <a:solidFill>
                  <a:schemeClr val="tx1"/>
                </a:solidFill>
                <a:latin typeface="+mn-lt"/>
                <a:ea typeface="ヒラギノ角ゴ Pro W3" charset="-128"/>
              </a:defRPr>
            </a:lvl9pPr>
          </a:lstStyle>
          <a:p>
            <a:pPr marL="285750" indent="-285750" algn="just">
              <a:lnSpc>
                <a:spcPct val="150000"/>
              </a:lnSpc>
              <a:buFont typeface="Arial" panose="020B0604020202020204" pitchFamily="34" charset="0"/>
              <a:buChar char="•"/>
            </a:pPr>
            <a:r>
              <a:rPr lang="en-US" sz="1600" dirty="0" err="1">
                <a:highlight>
                  <a:srgbClr val="FFFF00"/>
                </a:highlight>
              </a:rPr>
              <a:t>Eltizam</a:t>
            </a:r>
            <a:r>
              <a:rPr lang="en-US" sz="1600" dirty="0">
                <a:highlight>
                  <a:srgbClr val="FFFF00"/>
                </a:highlight>
              </a:rPr>
              <a:t> wants to develop a web application to manage the process of valuation &amp; Evaluation process with dashboard and reports. On this application we have Super Admin user who can manage the entire process as valuation process, financial management, manage quotation, invoices, Masters, dashboards and reports. We have three levels of approvals for each process that will manage with roles and access permissions. Only admin Web application is needed in this scope. Needs to include document management with AI/suitable tools for reading data from file and display on portals. </a:t>
            </a:r>
          </a:p>
          <a:p>
            <a:pPr marL="285750" indent="-285750" algn="just">
              <a:lnSpc>
                <a:spcPct val="150000"/>
              </a:lnSpc>
              <a:buFont typeface="Arial" panose="020B0604020202020204" pitchFamily="34" charset="0"/>
              <a:buChar char="•"/>
            </a:pPr>
            <a:r>
              <a:rPr lang="en-US" sz="1600" kern="0" dirty="0">
                <a:highlight>
                  <a:srgbClr val="FFFF00"/>
                </a:highlight>
              </a:rPr>
              <a:t>The platform will have below entities and interfaces:</a:t>
            </a:r>
          </a:p>
          <a:p>
            <a:pPr marL="625475" lvl="1" indent="-285750" algn="just">
              <a:lnSpc>
                <a:spcPct val="150000"/>
              </a:lnSpc>
              <a:buFont typeface="Arial" panose="020B0604020202020204" pitchFamily="34" charset="0"/>
              <a:buChar char="•"/>
            </a:pPr>
            <a:r>
              <a:rPr lang="en-US" sz="1600" kern="0" dirty="0">
                <a:highlight>
                  <a:srgbClr val="FFFF00"/>
                </a:highlight>
              </a:rPr>
              <a:t>Super Admin Users – Web Panel</a:t>
            </a:r>
          </a:p>
        </p:txBody>
      </p:sp>
      <p:pic>
        <p:nvPicPr>
          <p:cNvPr id="7" name="Picture 2" descr="http://www.payrolltaxmgmt.com/wp-content/uploads/2014/08/icon-solution.png"/>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2790" y="3595631"/>
            <a:ext cx="2160240" cy="21555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altLang="en-IN" dirty="0"/>
              <a:t>Solution</a:t>
            </a:r>
            <a:r>
              <a:rPr lang="en-IN" dirty="0"/>
              <a:t> Architecture</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4</a:t>
            </a:fld>
            <a:endParaRPr lang="en-US" dirty="0"/>
          </a:p>
        </p:txBody>
      </p:sp>
      <p:sp>
        <p:nvSpPr>
          <p:cNvPr id="6" name="Text Box 5"/>
          <p:cNvSpPr txBox="1"/>
          <p:nvPr/>
        </p:nvSpPr>
        <p:spPr>
          <a:xfrm>
            <a:off x="223681" y="5759155"/>
            <a:ext cx="3631565" cy="583565"/>
          </a:xfrm>
          <a:prstGeom prst="rect">
            <a:avLst/>
          </a:prstGeom>
          <a:noFill/>
        </p:spPr>
        <p:txBody>
          <a:bodyPr wrap="square" rtlCol="0">
            <a:spAutoFit/>
          </a:bodyPr>
          <a:lstStyle/>
          <a:p>
            <a:pPr algn="l"/>
            <a:r>
              <a:rPr lang="en-US" sz="1600" b="1" u="sng" dirty="0">
                <a:solidFill>
                  <a:srgbClr val="FF0000"/>
                </a:solidFill>
              </a:rPr>
              <a:t>Note:</a:t>
            </a:r>
            <a:r>
              <a:rPr lang="en-US" sz="1600" dirty="0">
                <a:solidFill>
                  <a:srgbClr val="FF0000"/>
                </a:solidFill>
              </a:rPr>
              <a:t> It may need some revision basis </a:t>
            </a:r>
          </a:p>
          <a:p>
            <a:pPr algn="l"/>
            <a:r>
              <a:rPr lang="en-US" sz="1600" dirty="0">
                <a:solidFill>
                  <a:srgbClr val="FF0000"/>
                </a:solidFill>
              </a:rPr>
              <a:t>on requirement analysis (BA) phase.</a:t>
            </a:r>
          </a:p>
        </p:txBody>
      </p:sp>
      <p:pic>
        <p:nvPicPr>
          <p:cNvPr id="7" name="Picture 6" descr="C:\Users\user\Downloads\HLD - Eltizam.png\HLD - Eltiz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5600" y="1100214"/>
            <a:ext cx="8394700" cy="48139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dirty="0">
                <a:sym typeface="+mn-ea"/>
              </a:rPr>
              <a:t>Work Breakdown Structure</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818617075"/>
              </p:ext>
            </p:extLst>
          </p:nvPr>
        </p:nvGraphicFramePr>
        <p:xfrm>
          <a:off x="765175" y="953770"/>
          <a:ext cx="10702925" cy="4914900"/>
        </p:xfrm>
        <a:graphic>
          <a:graphicData uri="http://schemas.openxmlformats.org/drawingml/2006/table">
            <a:tbl>
              <a:tblPr firstRow="1" bandRow="1">
                <a:tableStyleId>{5940675A-B579-460E-94D1-54222C63F5DA}</a:tableStyleId>
              </a:tblPr>
              <a:tblGrid>
                <a:gridCol w="746798">
                  <a:extLst>
                    <a:ext uri="{9D8B030D-6E8A-4147-A177-3AD203B41FA5}">
                      <a16:colId xmlns:a16="http://schemas.microsoft.com/office/drawing/2014/main" val="20000"/>
                    </a:ext>
                  </a:extLst>
                </a:gridCol>
                <a:gridCol w="3072308">
                  <a:extLst>
                    <a:ext uri="{9D8B030D-6E8A-4147-A177-3AD203B41FA5}">
                      <a16:colId xmlns:a16="http://schemas.microsoft.com/office/drawing/2014/main" val="20001"/>
                    </a:ext>
                  </a:extLst>
                </a:gridCol>
                <a:gridCol w="6883819">
                  <a:extLst>
                    <a:ext uri="{9D8B030D-6E8A-4147-A177-3AD203B41FA5}">
                      <a16:colId xmlns:a16="http://schemas.microsoft.com/office/drawing/2014/main" val="20002"/>
                    </a:ext>
                  </a:extLst>
                </a:gridCol>
              </a:tblGrid>
              <a:tr h="220407">
                <a:tc>
                  <a:txBody>
                    <a:bodyPr/>
                    <a:lstStyle/>
                    <a:p>
                      <a:pPr indent="0" algn="ctr">
                        <a:buNone/>
                      </a:pPr>
                      <a:r>
                        <a:rPr lang="en-US" sz="1500" b="1" dirty="0">
                          <a:solidFill>
                            <a:schemeClr val="bg1"/>
                          </a:solidFill>
                          <a:latin typeface="Calibri" panose="020F0502020204030204"/>
                          <a:cs typeface="Calibri" panose="020F0502020204030204"/>
                        </a:rPr>
                        <a:t>Sr No.</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indent="0" algn="ctr">
                        <a:buNone/>
                      </a:pPr>
                      <a:r>
                        <a:rPr lang="en-US" sz="1500" b="1" dirty="0">
                          <a:solidFill>
                            <a:schemeClr val="bg1"/>
                          </a:solidFill>
                          <a:latin typeface="Calibri" panose="020F0502020204030204"/>
                          <a:cs typeface="Calibri" panose="020F0502020204030204"/>
                        </a:rPr>
                        <a:t>Interface</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indent="0" algn="ctr">
                        <a:buNone/>
                      </a:pPr>
                      <a:r>
                        <a:rPr lang="en-US" sz="1500" b="1" dirty="0">
                          <a:solidFill>
                            <a:schemeClr val="bg1"/>
                          </a:solidFill>
                          <a:latin typeface="Calibri" panose="020F0502020204030204"/>
                          <a:cs typeface="Calibri" panose="020F0502020204030204"/>
                        </a:rPr>
                        <a:t>Modules/Sub Modules</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lgn="ctr">
                      <a:solidFill>
                        <a:schemeClr val="bg1"/>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extLst>
                  <a:ext uri="{0D108BD9-81ED-4DB2-BD59-A6C34878D82A}">
                    <a16:rowId xmlns:a16="http://schemas.microsoft.com/office/drawing/2014/main" val="10000"/>
                  </a:ext>
                </a:extLst>
              </a:tr>
              <a:tr h="220407">
                <a:tc>
                  <a:txBody>
                    <a:bodyPr/>
                    <a:lstStyle/>
                    <a:p>
                      <a:pPr indent="0" algn="ctr">
                        <a:buNone/>
                      </a:pPr>
                      <a:r>
                        <a:rPr lang="en-US" sz="1500" b="0" dirty="0">
                          <a:solidFill>
                            <a:srgbClr val="000000"/>
                          </a:solidFill>
                          <a:latin typeface="Calibri" panose="020F0502020204030204"/>
                          <a:cs typeface="Calibri" panose="020F0502020204030204"/>
                        </a:rPr>
                        <a:t>1</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Common Modules</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Project Setup </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407">
                <a:tc>
                  <a:txBody>
                    <a:bodyPr/>
                    <a:lstStyle/>
                    <a:p>
                      <a:pPr lvl="0" indent="0" algn="ctr">
                        <a:buNone/>
                      </a:pPr>
                      <a:r>
                        <a:rPr lang="en-US" sz="1500" b="0" dirty="0">
                          <a:solidFill>
                            <a:srgbClr val="000000"/>
                          </a:solidFill>
                          <a:latin typeface="Calibri" panose="020F0502020204030204"/>
                          <a:cs typeface="Calibri" panose="020F0502020204030204"/>
                        </a:rPr>
                        <a:t>2</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Super Admin User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Environment Setup and Database Design </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407">
                <a:tc>
                  <a:txBody>
                    <a:bodyPr/>
                    <a:lstStyle/>
                    <a:p>
                      <a:pPr lvl="0" indent="0" algn="ctr">
                        <a:buNone/>
                      </a:pPr>
                      <a:r>
                        <a:rPr lang="en-US" sz="1500" b="0" dirty="0">
                          <a:solidFill>
                            <a:srgbClr val="000000"/>
                          </a:solidFill>
                          <a:latin typeface="Calibri" panose="020F0502020204030204"/>
                          <a:cs typeface="Calibri" panose="020F0502020204030204"/>
                        </a:rPr>
                        <a:t>3</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Dashboard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Design Integration </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59">
                <a:tc>
                  <a:txBody>
                    <a:bodyPr/>
                    <a:lstStyle/>
                    <a:p>
                      <a:pPr lvl="0" indent="0" algn="ctr">
                        <a:buNone/>
                      </a:pPr>
                      <a:r>
                        <a:rPr lang="en-US" sz="1500" b="0" dirty="0">
                          <a:solidFill>
                            <a:srgbClr val="000000"/>
                          </a:solidFill>
                          <a:latin typeface="Calibri" panose="020F0502020204030204"/>
                          <a:cs typeface="Calibri" panose="020F0502020204030204"/>
                        </a:rPr>
                        <a:t>4</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Master</a:t>
                      </a:r>
                      <a:r>
                        <a:rPr lang="en-US" sz="1500" b="0" baseline="0" dirty="0">
                          <a:solidFill>
                            <a:srgbClr val="000000"/>
                          </a:solidFill>
                          <a:latin typeface="Calibri" panose="020F0502020204030204"/>
                          <a:cs typeface="Calibri" panose="020F0502020204030204"/>
                        </a:rPr>
                        <a:t> data for different module</a:t>
                      </a:r>
                      <a:r>
                        <a:rPr lang="en-US" sz="1500" b="0" dirty="0">
                          <a:solidFill>
                            <a:srgbClr val="000000"/>
                          </a:solidFill>
                          <a:latin typeface="Calibri" panose="020F0502020204030204"/>
                          <a:cs typeface="Calibri" panose="020F0502020204030204"/>
                        </a:rPr>
                        <a:t>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Role-based access control setup</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407">
                <a:tc>
                  <a:txBody>
                    <a:bodyPr/>
                    <a:lstStyle/>
                    <a:p>
                      <a:pPr lvl="0" indent="0" algn="ctr">
                        <a:buNone/>
                      </a:pPr>
                      <a:r>
                        <a:rPr lang="en-US" sz="1500" b="0" dirty="0">
                          <a:solidFill>
                            <a:srgbClr val="000000"/>
                          </a:solidFill>
                          <a:latin typeface="Calibri" panose="020F0502020204030204"/>
                          <a:cs typeface="Calibri" panose="020F0502020204030204"/>
                        </a:rPr>
                        <a:t>5</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Valuation</a:t>
                      </a:r>
                      <a:r>
                        <a:rPr lang="en-US" sz="1500" b="0" baseline="0" dirty="0">
                          <a:solidFill>
                            <a:srgbClr val="000000"/>
                          </a:solidFill>
                          <a:latin typeface="Calibri" panose="020F0502020204030204"/>
                          <a:cs typeface="Calibri" panose="020F0502020204030204"/>
                        </a:rPr>
                        <a:t> process</a:t>
                      </a:r>
                      <a:r>
                        <a:rPr lang="en-US" sz="1500" b="0" dirty="0">
                          <a:solidFill>
                            <a:srgbClr val="000000"/>
                          </a:solidFill>
                          <a:latin typeface="Calibri" panose="020F0502020204030204"/>
                          <a:cs typeface="Calibri" panose="020F0502020204030204"/>
                        </a:rPr>
                        <a:t>[Web]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Suggested - SSO based login</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407">
                <a:tc>
                  <a:txBody>
                    <a:bodyPr/>
                    <a:lstStyle/>
                    <a:p>
                      <a:pPr lvl="0" indent="0" algn="ctr">
                        <a:buNone/>
                      </a:pPr>
                      <a:r>
                        <a:rPr lang="en-US" sz="1500" b="0" dirty="0">
                          <a:solidFill>
                            <a:srgbClr val="000000"/>
                          </a:solidFill>
                          <a:latin typeface="Calibri" panose="020F0502020204030204"/>
                          <a:cs typeface="Calibri" panose="020F0502020204030204"/>
                        </a:rPr>
                        <a:t>6</a:t>
                      </a: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Evaluation Process [Web]</a:t>
                      </a: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Calibri" panose="020F0502020204030204"/>
                          <a:cs typeface="Calibri" panose="020F0502020204030204"/>
                        </a:rPr>
                        <a:t>Login/ Logout</a:t>
                      </a: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407">
                <a:tc>
                  <a:txBody>
                    <a:bodyPr/>
                    <a:lstStyle/>
                    <a:p>
                      <a:pPr lvl="0" indent="0" algn="ctr">
                        <a:buNone/>
                      </a:pPr>
                      <a:r>
                        <a:rPr lang="en-US" sz="1500" b="0" dirty="0">
                          <a:solidFill>
                            <a:srgbClr val="000000"/>
                          </a:solidFill>
                          <a:latin typeface="Calibri" panose="020F0502020204030204"/>
                          <a:cs typeface="Calibri" panose="020F0502020204030204"/>
                        </a:rPr>
                        <a:t>7</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mn-lt"/>
                          <a:cs typeface="Calibri" panose="020F0502020204030204"/>
                        </a:rPr>
                        <a:t>Manage Quotations [Web]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r>
                        <a:rPr lang="en-US" sz="1500" b="0" dirty="0">
                          <a:solidFill>
                            <a:srgbClr val="000000"/>
                          </a:solidFill>
                          <a:latin typeface="+mn-lt"/>
                          <a:cs typeface="Calibri" panose="020F0502020204030204"/>
                        </a:rPr>
                        <a:t>Logout/Forgot password/ </a:t>
                      </a:r>
                      <a:r>
                        <a:rPr lang="en-US" sz="1500" b="0" i="0" u="none" strike="noStrike" noProof="0" dirty="0">
                          <a:solidFill>
                            <a:srgbClr val="000000"/>
                          </a:solidFill>
                          <a:latin typeface="+mn-lt"/>
                        </a:rPr>
                        <a:t>Password Setup</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407">
                <a:tc>
                  <a:txBody>
                    <a:bodyPr/>
                    <a:lstStyle/>
                    <a:p>
                      <a:pPr lvl="0" indent="0" algn="ctr">
                        <a:buNone/>
                      </a:pPr>
                      <a:r>
                        <a:rPr lang="en-IN" sz="1500" b="0" dirty="0">
                          <a:solidFill>
                            <a:srgbClr val="000000"/>
                          </a:solidFill>
                          <a:latin typeface="Calibri" panose="020F0502020204030204"/>
                          <a:ea typeface="+mn-ea"/>
                          <a:cs typeface="Calibri" panose="020F0502020204030204"/>
                        </a:rPr>
                        <a:t>8</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Calibri" panose="020F0502020204030204"/>
                          <a:cs typeface="Calibri" panose="020F0502020204030204"/>
                        </a:rPr>
                        <a:t>Document</a:t>
                      </a:r>
                      <a:r>
                        <a:rPr lang="en-US" sz="1500" b="0" baseline="0" dirty="0">
                          <a:solidFill>
                            <a:srgbClr val="000000"/>
                          </a:solidFill>
                          <a:latin typeface="Calibri" panose="020F0502020204030204"/>
                          <a:cs typeface="Calibri" panose="020F0502020204030204"/>
                        </a:rPr>
                        <a:t> management </a:t>
                      </a:r>
                      <a:r>
                        <a:rPr lang="en-US" sz="1500" b="0" dirty="0">
                          <a:solidFill>
                            <a:srgbClr val="000000"/>
                          </a:solidFill>
                          <a:latin typeface="Calibri" panose="020F0502020204030204"/>
                          <a:cs typeface="Calibri" panose="020F0502020204030204"/>
                        </a:rPr>
                        <a:t>[Web]</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Calibri" panose="020F0502020204030204"/>
                        </a:rPr>
                        <a:t>Roles</a:t>
                      </a:r>
                      <a:endParaRPr lang="en-US" sz="1500" b="0" i="0" u="none" strike="noStrike" noProof="0" dirty="0"/>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23859">
                <a:tc>
                  <a:txBody>
                    <a:bodyPr/>
                    <a:lstStyle/>
                    <a:p>
                      <a:pPr lvl="0" indent="0" algn="ctr">
                        <a:buNone/>
                      </a:pPr>
                      <a:r>
                        <a:rPr lang="en-IN" sz="1500" b="0" dirty="0">
                          <a:solidFill>
                            <a:srgbClr val="000000"/>
                          </a:solidFill>
                          <a:latin typeface="Calibri" panose="020F0502020204030204"/>
                          <a:ea typeface="+mn-ea"/>
                          <a:cs typeface="Calibri" panose="020F0502020204030204"/>
                        </a:rPr>
                        <a:t>9</a:t>
                      </a: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r>
                        <a:rPr lang="en-US" sz="1500" b="0" dirty="0">
                          <a:solidFill>
                            <a:srgbClr val="000000"/>
                          </a:solidFill>
                          <a:latin typeface="+mn-lt"/>
                          <a:cs typeface="Calibri" panose="020F0502020204030204"/>
                        </a:rPr>
                        <a:t>Management of Users,</a:t>
                      </a:r>
                      <a:r>
                        <a:rPr lang="en-US" sz="1500" b="0" baseline="0" dirty="0">
                          <a:solidFill>
                            <a:srgbClr val="000000"/>
                          </a:solidFill>
                          <a:latin typeface="+mn-lt"/>
                          <a:cs typeface="Calibri" panose="020F0502020204030204"/>
                        </a:rPr>
                        <a:t> Sub Admins, Role &amp; Permissions </a:t>
                      </a:r>
                      <a:r>
                        <a:rPr lang="en-US" sz="1500" b="0" dirty="0">
                          <a:solidFill>
                            <a:srgbClr val="000000"/>
                          </a:solidFill>
                          <a:latin typeface="+mn-lt"/>
                          <a:cs typeface="Calibri" panose="020F0502020204030204"/>
                        </a:rPr>
                        <a:t>[Web]</a:t>
                      </a:r>
                      <a:endParaRPr lang="en-US" sz="1500" b="0" dirty="0">
                        <a:solidFill>
                          <a:srgbClr val="000000"/>
                        </a:solidFill>
                        <a:latin typeface="+mn-lt"/>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algn="l">
                        <a:lnSpc>
                          <a:spcPct val="100000"/>
                        </a:lnSpc>
                        <a:spcBef>
                          <a:spcPts val="0"/>
                        </a:spcBef>
                        <a:spcAft>
                          <a:spcPts val="0"/>
                        </a:spcAft>
                        <a:buNone/>
                      </a:pPr>
                      <a:r>
                        <a:rPr lang="en-US" sz="1500" b="0" i="0" u="none" strike="noStrike" noProof="0" dirty="0">
                          <a:solidFill>
                            <a:srgbClr val="000000"/>
                          </a:solidFill>
                          <a:latin typeface="+mn-lt"/>
                        </a:rPr>
                        <a:t>Master modules Management</a:t>
                      </a:r>
                      <a:endParaRPr lang="en-US" sz="1500" b="0" i="0" u="none" strike="noStrike" noProof="0" dirty="0">
                        <a:latin typeface="+mn-lt"/>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Location</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0407">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External Vendors</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Projects</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0407">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Valuation Approver</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0407">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External Valuation Approver</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History </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Currency</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400" b="1" dirty="0">
                        <a:solidFill>
                          <a:schemeClr val="tx1"/>
                        </a:solidFill>
                        <a:latin typeface="+mn-lt"/>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Approval Master</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
        <p:nvSpPr>
          <p:cNvPr id="5" name="Slide Number Placeholder 4"/>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dirty="0">
                <a:sym typeface="+mn-ea"/>
              </a:rPr>
              <a:t>Work Breakdown Structure</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083716149"/>
              </p:ext>
            </p:extLst>
          </p:nvPr>
        </p:nvGraphicFramePr>
        <p:xfrm>
          <a:off x="765175" y="953770"/>
          <a:ext cx="10702925" cy="4996180"/>
        </p:xfrm>
        <a:graphic>
          <a:graphicData uri="http://schemas.openxmlformats.org/drawingml/2006/table">
            <a:tbl>
              <a:tblPr firstRow="1" bandRow="1">
                <a:tableStyleId>{5940675A-B579-460E-94D1-54222C63F5DA}</a:tableStyleId>
              </a:tblPr>
              <a:tblGrid>
                <a:gridCol w="746798">
                  <a:extLst>
                    <a:ext uri="{9D8B030D-6E8A-4147-A177-3AD203B41FA5}">
                      <a16:colId xmlns:a16="http://schemas.microsoft.com/office/drawing/2014/main" val="20000"/>
                    </a:ext>
                  </a:extLst>
                </a:gridCol>
                <a:gridCol w="1675727">
                  <a:extLst>
                    <a:ext uri="{9D8B030D-6E8A-4147-A177-3AD203B41FA5}">
                      <a16:colId xmlns:a16="http://schemas.microsoft.com/office/drawing/2014/main" val="20001"/>
                    </a:ext>
                  </a:extLst>
                </a:gridCol>
                <a:gridCol w="8280400">
                  <a:extLst>
                    <a:ext uri="{9D8B030D-6E8A-4147-A177-3AD203B41FA5}">
                      <a16:colId xmlns:a16="http://schemas.microsoft.com/office/drawing/2014/main" val="20002"/>
                    </a:ext>
                  </a:extLst>
                </a:gridCol>
              </a:tblGrid>
              <a:tr h="220407">
                <a:tc>
                  <a:txBody>
                    <a:bodyPr/>
                    <a:lstStyle/>
                    <a:p>
                      <a:pPr indent="0" algn="ctr">
                        <a:buNone/>
                      </a:pPr>
                      <a:r>
                        <a:rPr lang="en-US" sz="1500" b="1" dirty="0">
                          <a:solidFill>
                            <a:schemeClr val="bg1"/>
                          </a:solidFill>
                          <a:latin typeface="Calibri" panose="020F0502020204030204"/>
                          <a:cs typeface="Calibri" panose="020F0502020204030204"/>
                        </a:rPr>
                        <a:t>Sr No.</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indent="0" algn="ctr">
                        <a:buNone/>
                      </a:pPr>
                      <a:r>
                        <a:rPr lang="en-US" sz="1500" b="1" dirty="0">
                          <a:solidFill>
                            <a:schemeClr val="bg1"/>
                          </a:solidFill>
                          <a:latin typeface="Calibri" panose="020F0502020204030204"/>
                          <a:cs typeface="Calibri" panose="020F0502020204030204"/>
                        </a:rPr>
                        <a:t>Interface</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tc>
                  <a:txBody>
                    <a:bodyPr/>
                    <a:lstStyle/>
                    <a:p>
                      <a:pPr indent="0" algn="ctr">
                        <a:buNone/>
                      </a:pPr>
                      <a:r>
                        <a:rPr lang="en-US" sz="1500" b="1" dirty="0">
                          <a:solidFill>
                            <a:schemeClr val="bg1"/>
                          </a:solidFill>
                          <a:latin typeface="Calibri" panose="020F0502020204030204"/>
                          <a:cs typeface="Calibri" panose="020F0502020204030204"/>
                        </a:rPr>
                        <a:t>Modules/Sub Modules</a:t>
                      </a:r>
                      <a:endParaRPr lang="en-US" sz="1500" b="1" dirty="0">
                        <a:solidFill>
                          <a:schemeClr val="bg1"/>
                        </a:solidFill>
                        <a:latin typeface="Calibri" panose="020F0502020204030204"/>
                        <a:ea typeface="Calibri" panose="020F0502020204030204" pitchFamily="34" charset="0"/>
                        <a:cs typeface="Calibri" panose="020F0502020204030204"/>
                      </a:endParaRPr>
                    </a:p>
                  </a:txBody>
                  <a:tcPr marL="68580" marR="68580" marT="9525" marB="9525" anchor="ctr">
                    <a:lnL w="12700" cap="flat" cmpd="sng" algn="ctr">
                      <a:solidFill>
                        <a:schemeClr val="bg1"/>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solidFill>
                      <a:schemeClr val="tx1">
                        <a:lumMod val="75000"/>
                        <a:lumOff val="25000"/>
                      </a:schemeClr>
                    </a:solidFill>
                  </a:tcPr>
                </a:tc>
                <a:extLst>
                  <a:ext uri="{0D108BD9-81ED-4DB2-BD59-A6C34878D82A}">
                    <a16:rowId xmlns:a16="http://schemas.microsoft.com/office/drawing/2014/main" val="10000"/>
                  </a:ext>
                </a:extLst>
              </a:tr>
              <a:tr h="220407">
                <a:tc>
                  <a:txBody>
                    <a:bodyPr/>
                    <a:lstStyle/>
                    <a:p>
                      <a:pPr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rgbClr val="000000"/>
                          </a:solidFill>
                          <a:effectLst/>
                          <a:latin typeface="Calibri" panose="020F0502020204030204" pitchFamily="34" charset="0"/>
                        </a:rPr>
                        <a:t> Valuation Request creation</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0407">
                <a:tc>
                  <a:txBody>
                    <a:bodyPr/>
                    <a:lstStyle/>
                    <a:p>
                      <a:pPr lvl="0"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rgbClr val="000000"/>
                          </a:solidFill>
                          <a:effectLst/>
                          <a:latin typeface="Calibri" panose="020F0502020204030204" pitchFamily="34" charset="0"/>
                        </a:rPr>
                        <a:t> View created Request with Approval / Rejection (Approver 1)</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407">
                <a:tc>
                  <a:txBody>
                    <a:bodyPr/>
                    <a:lstStyle/>
                    <a:p>
                      <a:pPr lvl="0"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rgbClr val="000000"/>
                          </a:solidFill>
                          <a:effectLst/>
                          <a:latin typeface="Calibri" panose="020F0502020204030204" pitchFamily="34" charset="0"/>
                        </a:rPr>
                        <a:t> View created Request with Approval / Rejection (Approver 2)</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59">
                <a:tc>
                  <a:txBody>
                    <a:bodyPr/>
                    <a:lstStyle/>
                    <a:p>
                      <a:pPr lvl="0"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rgbClr val="000000"/>
                          </a:solidFill>
                          <a:effectLst/>
                          <a:latin typeface="Calibri" panose="020F0502020204030204" pitchFamily="34" charset="0"/>
                        </a:rPr>
                        <a:t> Manage Quotation</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407">
                <a:tc>
                  <a:txBody>
                    <a:bodyPr/>
                    <a:lstStyle/>
                    <a:p>
                      <a:pPr lvl="0"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rgbClr val="000000"/>
                          </a:solidFill>
                          <a:effectLst/>
                          <a:latin typeface="Calibri" panose="020F0502020204030204" pitchFamily="34" charset="0"/>
                        </a:rPr>
                        <a:t> Manage Payment</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407">
                <a:tc>
                  <a:txBody>
                    <a:bodyPr/>
                    <a:lstStyle/>
                    <a:p>
                      <a:pPr lvl="0" indent="0" algn="ctr">
                        <a:buNone/>
                      </a:pPr>
                      <a:endParaRPr lang="en-US" sz="1500" b="0" dirty="0">
                        <a:solidFill>
                          <a:srgbClr val="000000"/>
                        </a:solidFill>
                        <a:latin typeface="Calibri" panose="020F0502020204030204"/>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rgbClr val="000000"/>
                          </a:solidFill>
                          <a:effectLst/>
                          <a:latin typeface="Calibri" panose="020F0502020204030204" pitchFamily="34" charset="0"/>
                        </a:rPr>
                        <a:t> Terms of Engagement</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0407">
                <a:tc>
                  <a:txBody>
                    <a:bodyPr/>
                    <a:lstStyle/>
                    <a:p>
                      <a:pPr lvl="0"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Evaluation Process</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0407">
                <a:tc>
                  <a:txBody>
                    <a:bodyPr/>
                    <a:lstStyle/>
                    <a:p>
                      <a:pPr lvl="0"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endParaRPr lang="en-US" dirty="0"/>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r>
                        <a:rPr lang="en-IN" dirty="0"/>
                        <a:t> </a:t>
                      </a:r>
                      <a:r>
                        <a:rPr lang="en-IN" sz="1500" dirty="0"/>
                        <a:t>Notifications</a:t>
                      </a:r>
                      <a:endParaRPr lang="en-US" sz="1500" dirty="0"/>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6551">
                <a:tc>
                  <a:txBody>
                    <a:bodyPr/>
                    <a:lstStyle/>
                    <a:p>
                      <a:pPr lvl="0" indent="0" algn="ctr">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Site Description Screen</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Comparable Evidences</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0407">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IN" sz="1500" b="0" i="0" u="none" strike="noStrike" dirty="0">
                          <a:solidFill>
                            <a:schemeClr val="tx1"/>
                          </a:solidFill>
                          <a:effectLst/>
                          <a:latin typeface="+mn-lt"/>
                        </a:rPr>
                        <a:t> Reports</a:t>
                      </a:r>
                      <a:endParaRPr lang="en-US" sz="1500" b="0" i="0" u="none" strike="noStrike" dirty="0">
                        <a:solidFill>
                          <a:schemeClr val="tx1"/>
                        </a:solidFill>
                        <a:effectLst/>
                        <a:latin typeface="+mn-lt"/>
                      </a:endParaRP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0407">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US" sz="1500" b="0" i="0" u="none" strike="noStrike" dirty="0">
                          <a:solidFill>
                            <a:schemeClr val="tx1"/>
                          </a:solidFill>
                          <a:effectLst/>
                          <a:latin typeface="+mn-lt"/>
                        </a:rPr>
                        <a:t> Relevant Documents</a:t>
                      </a: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algn="l" fontAlgn="t"/>
                      <a:r>
                        <a:rPr lang="en-IN" sz="1500" b="0" i="0" u="none" strike="noStrike" baseline="0" dirty="0">
                          <a:solidFill>
                            <a:schemeClr val="tx1"/>
                          </a:solidFill>
                          <a:effectLst/>
                          <a:latin typeface="+mn-lt"/>
                        </a:rPr>
                        <a:t> Document automation work</a:t>
                      </a:r>
                      <a:endParaRPr lang="en-US" sz="1500" b="0" i="0" u="none" strike="noStrike" dirty="0">
                        <a:solidFill>
                          <a:schemeClr val="tx1"/>
                        </a:solidFill>
                        <a:effectLst/>
                        <a:latin typeface="+mn-lt"/>
                      </a:endParaRPr>
                    </a:p>
                  </a:txBody>
                  <a:tcPr marL="9525" marR="9525" marT="9525" marB="0">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0407">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0407">
                <a:tc>
                  <a:txBody>
                    <a:bodyPr/>
                    <a:lstStyle/>
                    <a:p>
                      <a:pPr indent="0" algn="ctr">
                        <a:buNone/>
                      </a:pPr>
                      <a:endParaRPr lang="en-US" sz="1500" b="0" dirty="0">
                        <a:solidFill>
                          <a:srgbClr val="000000"/>
                        </a:solidFill>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20407">
                <a:tc>
                  <a:txBody>
                    <a:bodyPr/>
                    <a:lstStyle/>
                    <a:p>
                      <a:pPr indent="0" algn="ctr">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b">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indent="0">
                        <a:buNone/>
                      </a:pPr>
                      <a:endParaRPr lang="en-US" sz="1500" b="0" dirty="0">
                        <a:latin typeface="Calibri" panose="020F0502020204030204" pitchFamily="34" charset="0"/>
                        <a:ea typeface="Calibri" panose="020F0502020204030204" pitchFamily="34" charset="0"/>
                        <a:cs typeface="Calibri" panose="020F0502020204030204" pitchFamily="34" charset="0"/>
                      </a:endParaRPr>
                    </a:p>
                  </a:txBody>
                  <a:tcPr marL="68580" marR="68580" marT="9525" marB="9525" anchor="ctr">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tc>
                  <a:txBody>
                    <a:bodyPr/>
                    <a:lstStyle/>
                    <a:p>
                      <a:pPr lvl="0" indent="0">
                        <a:buNone/>
                      </a:pPr>
                      <a:endParaRPr lang="en-US" sz="1500" b="0" dirty="0">
                        <a:solidFill>
                          <a:srgbClr val="000000"/>
                        </a:solidFill>
                        <a:latin typeface="Calibri" panose="020F0502020204030204"/>
                        <a:ea typeface="Calibri" panose="020F0502020204030204" pitchFamily="34" charset="0"/>
                        <a:cs typeface="Calibri" panose="020F0502020204030204"/>
                      </a:endParaRPr>
                    </a:p>
                  </a:txBody>
                  <a:tcPr marL="68580" marR="68580" marT="9524" marB="9524">
                    <a:lnL w="6350" cap="flat" cmpd="sng" algn="ctr">
                      <a:solidFill>
                        <a:schemeClr val="bg2">
                          <a:lumMod val="75000"/>
                        </a:schemeClr>
                      </a:solidFill>
                      <a:prstDash val="solid"/>
                      <a:round/>
                      <a:headEnd type="none" w="med" len="med"/>
                      <a:tailEnd type="none" w="med" len="med"/>
                    </a:lnL>
                    <a:lnR w="6350" cap="flat" cmpd="sng" algn="ctr">
                      <a:solidFill>
                        <a:schemeClr val="bg2">
                          <a:lumMod val="75000"/>
                        </a:schemeClr>
                      </a:solidFill>
                      <a:prstDash val="solid"/>
                      <a:round/>
                      <a:headEnd type="none" w="med" len="med"/>
                      <a:tailEnd type="none" w="med" len="med"/>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
        <p:nvSpPr>
          <p:cNvPr id="5" name="Slide Number Placeholder 4"/>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6</a:t>
            </a:fld>
            <a:endParaRPr lang="en-US" dirty="0"/>
          </a:p>
        </p:txBody>
      </p:sp>
    </p:spTree>
    <p:extLst>
      <p:ext uri="{BB962C8B-B14F-4D97-AF65-F5344CB8AC3E}">
        <p14:creationId xmlns:p14="http://schemas.microsoft.com/office/powerpoint/2010/main" val="152032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Project Timelines</a:t>
            </a:r>
          </a:p>
        </p:txBody>
      </p:sp>
      <p:sp>
        <p:nvSpPr>
          <p:cNvPr id="4" name="Slide Number Placeholder 3"/>
          <p:cNvSpPr>
            <a:spLocks noGrp="1"/>
          </p:cNvSpPr>
          <p:nvPr>
            <p:ph type="sldNum" sz="quarter" idx="4294967295"/>
          </p:nvPr>
        </p:nvSpPr>
        <p:spPr>
          <a:xfrm>
            <a:off x="9448800" y="6496050"/>
            <a:ext cx="2743200" cy="365125"/>
          </a:xfrm>
          <a:prstGeom prst="rect">
            <a:avLst/>
          </a:prstGeom>
        </p:spPr>
        <p:txBody>
          <a:bodyPr/>
          <a:lstStyle/>
          <a:p>
            <a:fld id="{86F202E5-1347-4E78-9600-4AEB7ADD264F}" type="slidenum">
              <a:rPr lang="en-US" smtClean="0"/>
              <a:t>7</a:t>
            </a:fld>
            <a:endParaRPr lang="en-US" dirty="0"/>
          </a:p>
        </p:txBody>
      </p:sp>
      <p:pic>
        <p:nvPicPr>
          <p:cNvPr id="2" name="Picture 1"/>
          <p:cNvPicPr>
            <a:picLocks noChangeAspect="1"/>
          </p:cNvPicPr>
          <p:nvPr/>
        </p:nvPicPr>
        <p:blipFill>
          <a:blip r:embed="rId2"/>
          <a:stretch>
            <a:fillRect/>
          </a:stretch>
        </p:blipFill>
        <p:spPr>
          <a:xfrm>
            <a:off x="342900" y="1900024"/>
            <a:ext cx="11366500" cy="37641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AACB-A2A0-4139-A5C0-8854398F9755}"/>
              </a:ext>
            </a:extLst>
          </p:cNvPr>
          <p:cNvSpPr>
            <a:spLocks noGrp="1"/>
          </p:cNvSpPr>
          <p:nvPr>
            <p:ph type="title"/>
          </p:nvPr>
        </p:nvSpPr>
        <p:spPr/>
        <p:txBody>
          <a:bodyPr>
            <a:noAutofit/>
          </a:bodyPr>
          <a:lstStyle/>
          <a:p>
            <a:r>
              <a:rPr lang="en-US" sz="2500" dirty="0"/>
              <a:t>Delivery Methodology – Hybrid Waterfall Model</a:t>
            </a:r>
          </a:p>
        </p:txBody>
      </p:sp>
      <p:grpSp>
        <p:nvGrpSpPr>
          <p:cNvPr id="67" name="Group 66">
            <a:extLst>
              <a:ext uri="{FF2B5EF4-FFF2-40B4-BE49-F238E27FC236}">
                <a16:creationId xmlns:a16="http://schemas.microsoft.com/office/drawing/2014/main" id="{6E389667-0105-4DA3-A64E-9C3CC513DCA0}"/>
              </a:ext>
            </a:extLst>
          </p:cNvPr>
          <p:cNvGrpSpPr/>
          <p:nvPr/>
        </p:nvGrpSpPr>
        <p:grpSpPr>
          <a:xfrm>
            <a:off x="2565284" y="2143353"/>
            <a:ext cx="2383616" cy="763943"/>
            <a:chOff x="2966854" y="2143353"/>
            <a:chExt cx="2383616" cy="763943"/>
          </a:xfrm>
        </p:grpSpPr>
        <p:grpSp>
          <p:nvGrpSpPr>
            <p:cNvPr id="244" name="Group 243">
              <a:extLst>
                <a:ext uri="{FF2B5EF4-FFF2-40B4-BE49-F238E27FC236}">
                  <a16:creationId xmlns:a16="http://schemas.microsoft.com/office/drawing/2014/main" id="{012463DA-6C21-49C6-9A5B-0AA28B103FDA}"/>
                </a:ext>
              </a:extLst>
            </p:cNvPr>
            <p:cNvGrpSpPr/>
            <p:nvPr/>
          </p:nvGrpSpPr>
          <p:grpSpPr>
            <a:xfrm>
              <a:off x="2966854" y="2143353"/>
              <a:ext cx="2383616" cy="763943"/>
              <a:chOff x="689611" y="1047924"/>
              <a:chExt cx="2383616" cy="763943"/>
            </a:xfrm>
          </p:grpSpPr>
          <p:sp>
            <p:nvSpPr>
              <p:cNvPr id="246" name="Rectangle 245">
                <a:extLst>
                  <a:ext uri="{FF2B5EF4-FFF2-40B4-BE49-F238E27FC236}">
                    <a16:creationId xmlns:a16="http://schemas.microsoft.com/office/drawing/2014/main" id="{D9868DF4-EC8B-4BB7-BECE-75FC71AFB771}"/>
                  </a:ext>
                </a:extLst>
              </p:cNvPr>
              <p:cNvSpPr/>
              <p:nvPr/>
            </p:nvSpPr>
            <p:spPr>
              <a:xfrm>
                <a:off x="689611" y="1047924"/>
                <a:ext cx="2383616" cy="465666"/>
              </a:xfrm>
              <a:prstGeom prst="rect">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sp>
            <p:nvSpPr>
              <p:cNvPr id="247" name="Arrow: Down 246">
                <a:extLst>
                  <a:ext uri="{FF2B5EF4-FFF2-40B4-BE49-F238E27FC236}">
                    <a16:creationId xmlns:a16="http://schemas.microsoft.com/office/drawing/2014/main" id="{FD28C73D-A706-4F32-983D-027C0D1A8D96}"/>
                  </a:ext>
                </a:extLst>
              </p:cNvPr>
              <p:cNvSpPr/>
              <p:nvPr/>
            </p:nvSpPr>
            <p:spPr>
              <a:xfrm>
                <a:off x="2737403" y="1513590"/>
                <a:ext cx="283708" cy="298277"/>
              </a:xfrm>
              <a:prstGeom prst="downArrow">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grpSp>
        <p:sp>
          <p:nvSpPr>
            <p:cNvPr id="245" name="TextBox 244">
              <a:extLst>
                <a:ext uri="{FF2B5EF4-FFF2-40B4-BE49-F238E27FC236}">
                  <a16:creationId xmlns:a16="http://schemas.microsoft.com/office/drawing/2014/main" id="{D8594151-18A6-494D-826C-B59CF8179132}"/>
                </a:ext>
              </a:extLst>
            </p:cNvPr>
            <p:cNvSpPr txBox="1"/>
            <p:nvPr/>
          </p:nvSpPr>
          <p:spPr>
            <a:xfrm>
              <a:off x="3250562" y="2252632"/>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Design</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18" name="Group 117">
            <a:extLst>
              <a:ext uri="{FF2B5EF4-FFF2-40B4-BE49-F238E27FC236}">
                <a16:creationId xmlns:a16="http://schemas.microsoft.com/office/drawing/2014/main" id="{B6F6AF36-2419-4BD1-BE43-2BA32C070A5B}"/>
              </a:ext>
            </a:extLst>
          </p:cNvPr>
          <p:cNvGrpSpPr/>
          <p:nvPr/>
        </p:nvGrpSpPr>
        <p:grpSpPr>
          <a:xfrm>
            <a:off x="2079879" y="2181516"/>
            <a:ext cx="418173" cy="458952"/>
            <a:chOff x="5764209" y="544513"/>
            <a:chExt cx="895351" cy="982663"/>
          </a:xfrm>
        </p:grpSpPr>
        <p:sp>
          <p:nvSpPr>
            <p:cNvPr id="199" name="Freeform 337">
              <a:extLst>
                <a:ext uri="{FF2B5EF4-FFF2-40B4-BE49-F238E27FC236}">
                  <a16:creationId xmlns:a16="http://schemas.microsoft.com/office/drawing/2014/main" id="{C7EC27BD-0629-4E1E-A77D-E09A246D5DB5}"/>
                </a:ext>
              </a:extLst>
            </p:cNvPr>
            <p:cNvSpPr>
              <a:spLocks/>
            </p:cNvSpPr>
            <p:nvPr/>
          </p:nvSpPr>
          <p:spPr bwMode="auto">
            <a:xfrm>
              <a:off x="6003922" y="1409701"/>
              <a:ext cx="419100" cy="117475"/>
            </a:xfrm>
            <a:custGeom>
              <a:avLst/>
              <a:gdLst>
                <a:gd name="T0" fmla="*/ 264 w 264"/>
                <a:gd name="T1" fmla="*/ 74 h 74"/>
                <a:gd name="T2" fmla="*/ 0 w 264"/>
                <a:gd name="T3" fmla="*/ 74 h 74"/>
                <a:gd name="T4" fmla="*/ 10 w 264"/>
                <a:gd name="T5" fmla="*/ 0 h 74"/>
                <a:gd name="T6" fmla="*/ 253 w 264"/>
                <a:gd name="T7" fmla="*/ 0 h 74"/>
                <a:gd name="T8" fmla="*/ 264 w 264"/>
                <a:gd name="T9" fmla="*/ 74 h 74"/>
              </a:gdLst>
              <a:ahLst/>
              <a:cxnLst>
                <a:cxn ang="0">
                  <a:pos x="T0" y="T1"/>
                </a:cxn>
                <a:cxn ang="0">
                  <a:pos x="T2" y="T3"/>
                </a:cxn>
                <a:cxn ang="0">
                  <a:pos x="T4" y="T5"/>
                </a:cxn>
                <a:cxn ang="0">
                  <a:pos x="T6" y="T7"/>
                </a:cxn>
                <a:cxn ang="0">
                  <a:pos x="T8" y="T9"/>
                </a:cxn>
              </a:cxnLst>
              <a:rect l="0" t="0" r="r" b="b"/>
              <a:pathLst>
                <a:path w="264" h="74">
                  <a:moveTo>
                    <a:pt x="264" y="74"/>
                  </a:moveTo>
                  <a:lnTo>
                    <a:pt x="0" y="74"/>
                  </a:lnTo>
                  <a:lnTo>
                    <a:pt x="10" y="0"/>
                  </a:lnTo>
                  <a:lnTo>
                    <a:pt x="253" y="0"/>
                  </a:lnTo>
                  <a:lnTo>
                    <a:pt x="264" y="74"/>
                  </a:lnTo>
                  <a:close/>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338">
              <a:extLst>
                <a:ext uri="{FF2B5EF4-FFF2-40B4-BE49-F238E27FC236}">
                  <a16:creationId xmlns:a16="http://schemas.microsoft.com/office/drawing/2014/main" id="{A091C94F-6A63-47E6-BD1C-E237E29A13AD}"/>
                </a:ext>
              </a:extLst>
            </p:cNvPr>
            <p:cNvSpPr>
              <a:spLocks/>
            </p:cNvSpPr>
            <p:nvPr/>
          </p:nvSpPr>
          <p:spPr bwMode="auto">
            <a:xfrm>
              <a:off x="6213472" y="717551"/>
              <a:ext cx="231775" cy="606425"/>
            </a:xfrm>
            <a:custGeom>
              <a:avLst/>
              <a:gdLst>
                <a:gd name="T0" fmla="*/ 96 w 146"/>
                <a:gd name="T1" fmla="*/ 382 h 382"/>
                <a:gd name="T2" fmla="*/ 146 w 146"/>
                <a:gd name="T3" fmla="*/ 270 h 382"/>
                <a:gd name="T4" fmla="*/ 42 w 146"/>
                <a:gd name="T5" fmla="*/ 0 h 382"/>
                <a:gd name="T6" fmla="*/ 0 w 146"/>
                <a:gd name="T7" fmla="*/ 0 h 382"/>
              </a:gdLst>
              <a:ahLst/>
              <a:cxnLst>
                <a:cxn ang="0">
                  <a:pos x="T0" y="T1"/>
                </a:cxn>
                <a:cxn ang="0">
                  <a:pos x="T2" y="T3"/>
                </a:cxn>
                <a:cxn ang="0">
                  <a:pos x="T4" y="T5"/>
                </a:cxn>
                <a:cxn ang="0">
                  <a:pos x="T6" y="T7"/>
                </a:cxn>
              </a:cxnLst>
              <a:rect l="0" t="0" r="r" b="b"/>
              <a:pathLst>
                <a:path w="146" h="382">
                  <a:moveTo>
                    <a:pt x="96" y="382"/>
                  </a:moveTo>
                  <a:lnTo>
                    <a:pt x="146" y="270"/>
                  </a:lnTo>
                  <a:lnTo>
                    <a:pt x="42" y="0"/>
                  </a:lnTo>
                  <a:lnTo>
                    <a:pt x="0" y="0"/>
                  </a:ln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1" name="Freeform 339">
              <a:extLst>
                <a:ext uri="{FF2B5EF4-FFF2-40B4-BE49-F238E27FC236}">
                  <a16:creationId xmlns:a16="http://schemas.microsoft.com/office/drawing/2014/main" id="{6DD407ED-8B78-49BF-BFEA-1FC6EC092EC7}"/>
                </a:ext>
              </a:extLst>
            </p:cNvPr>
            <p:cNvSpPr>
              <a:spLocks/>
            </p:cNvSpPr>
            <p:nvPr/>
          </p:nvSpPr>
          <p:spPr bwMode="auto">
            <a:xfrm>
              <a:off x="5980109" y="717551"/>
              <a:ext cx="163513" cy="692150"/>
            </a:xfrm>
            <a:custGeom>
              <a:avLst/>
              <a:gdLst>
                <a:gd name="T0" fmla="*/ 103 w 103"/>
                <a:gd name="T1" fmla="*/ 0 h 436"/>
                <a:gd name="T2" fmla="*/ 0 w 103"/>
                <a:gd name="T3" fmla="*/ 270 h 436"/>
                <a:gd name="T4" fmla="*/ 44 w 103"/>
                <a:gd name="T5" fmla="*/ 371 h 436"/>
                <a:gd name="T6" fmla="*/ 44 w 103"/>
                <a:gd name="T7" fmla="*/ 436 h 436"/>
                <a:gd name="T8" fmla="*/ 44 w 103"/>
                <a:gd name="T9" fmla="*/ 436 h 436"/>
              </a:gdLst>
              <a:ahLst/>
              <a:cxnLst>
                <a:cxn ang="0">
                  <a:pos x="T0" y="T1"/>
                </a:cxn>
                <a:cxn ang="0">
                  <a:pos x="T2" y="T3"/>
                </a:cxn>
                <a:cxn ang="0">
                  <a:pos x="T4" y="T5"/>
                </a:cxn>
                <a:cxn ang="0">
                  <a:pos x="T6" y="T7"/>
                </a:cxn>
                <a:cxn ang="0">
                  <a:pos x="T8" y="T9"/>
                </a:cxn>
              </a:cxnLst>
              <a:rect l="0" t="0" r="r" b="b"/>
              <a:pathLst>
                <a:path w="103" h="436">
                  <a:moveTo>
                    <a:pt x="103" y="0"/>
                  </a:moveTo>
                  <a:lnTo>
                    <a:pt x="0" y="270"/>
                  </a:lnTo>
                  <a:lnTo>
                    <a:pt x="44" y="371"/>
                  </a:lnTo>
                  <a:lnTo>
                    <a:pt x="44" y="436"/>
                  </a:lnTo>
                  <a:lnTo>
                    <a:pt x="44" y="436"/>
                  </a:ln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2" name="Line 340">
              <a:extLst>
                <a:ext uri="{FF2B5EF4-FFF2-40B4-BE49-F238E27FC236}">
                  <a16:creationId xmlns:a16="http://schemas.microsoft.com/office/drawing/2014/main" id="{905F07AF-2720-4993-8B22-AA81DC456E17}"/>
                </a:ext>
              </a:extLst>
            </p:cNvPr>
            <p:cNvSpPr>
              <a:spLocks noChangeShapeType="1"/>
            </p:cNvSpPr>
            <p:nvPr/>
          </p:nvSpPr>
          <p:spPr bwMode="auto">
            <a:xfrm>
              <a:off x="6213472" y="717551"/>
              <a:ext cx="0" cy="3730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3" name="Oval 341">
              <a:extLst>
                <a:ext uri="{FF2B5EF4-FFF2-40B4-BE49-F238E27FC236}">
                  <a16:creationId xmlns:a16="http://schemas.microsoft.com/office/drawing/2014/main" id="{C6BA745D-B418-4CCB-8888-4638A7F2FDB6}"/>
                </a:ext>
              </a:extLst>
            </p:cNvPr>
            <p:cNvSpPr>
              <a:spLocks noChangeArrowheads="1"/>
            </p:cNvSpPr>
            <p:nvPr/>
          </p:nvSpPr>
          <p:spPr bwMode="auto">
            <a:xfrm>
              <a:off x="6153147" y="1100138"/>
              <a:ext cx="115888" cy="112713"/>
            </a:xfrm>
            <a:prstGeom prst="ellips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4" name="Rectangle 342">
              <a:extLst>
                <a:ext uri="{FF2B5EF4-FFF2-40B4-BE49-F238E27FC236}">
                  <a16:creationId xmlns:a16="http://schemas.microsoft.com/office/drawing/2014/main" id="{B66D2DBF-FA27-450E-8104-1C30E0AAD14C}"/>
                </a:ext>
              </a:extLst>
            </p:cNvPr>
            <p:cNvSpPr>
              <a:spLocks noChangeArrowheads="1"/>
            </p:cNvSpPr>
            <p:nvPr/>
          </p:nvSpPr>
          <p:spPr bwMode="auto">
            <a:xfrm>
              <a:off x="6169022" y="544513"/>
              <a:ext cx="84138" cy="79375"/>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5" name="Rectangle 343">
              <a:extLst>
                <a:ext uri="{FF2B5EF4-FFF2-40B4-BE49-F238E27FC236}">
                  <a16:creationId xmlns:a16="http://schemas.microsoft.com/office/drawing/2014/main" id="{0A38C13A-FF57-49BD-AE6A-CCB0C57D94A0}"/>
                </a:ext>
              </a:extLst>
            </p:cNvPr>
            <p:cNvSpPr>
              <a:spLocks noChangeArrowheads="1"/>
            </p:cNvSpPr>
            <p:nvPr/>
          </p:nvSpPr>
          <p:spPr bwMode="auto">
            <a:xfrm>
              <a:off x="6575422" y="544513"/>
              <a:ext cx="84138" cy="79375"/>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6" name="Rectangle 344">
              <a:extLst>
                <a:ext uri="{FF2B5EF4-FFF2-40B4-BE49-F238E27FC236}">
                  <a16:creationId xmlns:a16="http://schemas.microsoft.com/office/drawing/2014/main" id="{63CB5829-BC2B-4C51-A033-572293D06426}"/>
                </a:ext>
              </a:extLst>
            </p:cNvPr>
            <p:cNvSpPr>
              <a:spLocks noChangeArrowheads="1"/>
            </p:cNvSpPr>
            <p:nvPr/>
          </p:nvSpPr>
          <p:spPr bwMode="auto">
            <a:xfrm>
              <a:off x="6578597" y="923926"/>
              <a:ext cx="80963" cy="82550"/>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7" name="Rectangle 345">
              <a:extLst>
                <a:ext uri="{FF2B5EF4-FFF2-40B4-BE49-F238E27FC236}">
                  <a16:creationId xmlns:a16="http://schemas.microsoft.com/office/drawing/2014/main" id="{65B6F0F3-4961-4818-A629-0623A47310AA}"/>
                </a:ext>
              </a:extLst>
            </p:cNvPr>
            <p:cNvSpPr>
              <a:spLocks noChangeArrowheads="1"/>
            </p:cNvSpPr>
            <p:nvPr/>
          </p:nvSpPr>
          <p:spPr bwMode="auto">
            <a:xfrm>
              <a:off x="5764209" y="923926"/>
              <a:ext cx="82550" cy="82550"/>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8" name="Rectangle 346">
              <a:extLst>
                <a:ext uri="{FF2B5EF4-FFF2-40B4-BE49-F238E27FC236}">
                  <a16:creationId xmlns:a16="http://schemas.microsoft.com/office/drawing/2014/main" id="{F1A6BAA3-FD0D-4450-A791-5592B8DC8EE9}"/>
                </a:ext>
              </a:extLst>
            </p:cNvPr>
            <p:cNvSpPr>
              <a:spLocks noChangeArrowheads="1"/>
            </p:cNvSpPr>
            <p:nvPr/>
          </p:nvSpPr>
          <p:spPr bwMode="auto">
            <a:xfrm>
              <a:off x="5764209" y="544513"/>
              <a:ext cx="82550" cy="79375"/>
            </a:xfrm>
            <a:prstGeom prst="rect">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09" name="Freeform 347">
              <a:extLst>
                <a:ext uri="{FF2B5EF4-FFF2-40B4-BE49-F238E27FC236}">
                  <a16:creationId xmlns:a16="http://schemas.microsoft.com/office/drawing/2014/main" id="{A1D8B97F-EBB2-41D6-A945-C99E5C8DB774}"/>
                </a:ext>
              </a:extLst>
            </p:cNvPr>
            <p:cNvSpPr>
              <a:spLocks/>
            </p:cNvSpPr>
            <p:nvPr/>
          </p:nvSpPr>
          <p:spPr bwMode="auto">
            <a:xfrm>
              <a:off x="5807072" y="587376"/>
              <a:ext cx="361950" cy="336550"/>
            </a:xfrm>
            <a:custGeom>
              <a:avLst/>
              <a:gdLst>
                <a:gd name="T0" fmla="*/ 0 w 109"/>
                <a:gd name="T1" fmla="*/ 101 h 101"/>
                <a:gd name="T2" fmla="*/ 109 w 109"/>
                <a:gd name="T3" fmla="*/ 0 h 101"/>
              </a:gdLst>
              <a:ahLst/>
              <a:cxnLst>
                <a:cxn ang="0">
                  <a:pos x="T0" y="T1"/>
                </a:cxn>
                <a:cxn ang="0">
                  <a:pos x="T2" y="T3"/>
                </a:cxn>
              </a:cxnLst>
              <a:rect l="0" t="0" r="r" b="b"/>
              <a:pathLst>
                <a:path w="109" h="101">
                  <a:moveTo>
                    <a:pt x="0" y="101"/>
                  </a:moveTo>
                  <a:cubicBezTo>
                    <a:pt x="4" y="73"/>
                    <a:pt x="29" y="6"/>
                    <a:pt x="109" y="0"/>
                  </a:cubicBezTo>
                </a:path>
              </a:pathLst>
            </a:custGeom>
            <a:noFill/>
            <a:ln w="19050"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0" name="Freeform 348">
              <a:extLst>
                <a:ext uri="{FF2B5EF4-FFF2-40B4-BE49-F238E27FC236}">
                  <a16:creationId xmlns:a16="http://schemas.microsoft.com/office/drawing/2014/main" id="{117CC917-5A6A-4450-9D9B-390067C2B5F8}"/>
                </a:ext>
              </a:extLst>
            </p:cNvPr>
            <p:cNvSpPr>
              <a:spLocks/>
            </p:cNvSpPr>
            <p:nvPr/>
          </p:nvSpPr>
          <p:spPr bwMode="auto">
            <a:xfrm>
              <a:off x="6313484" y="593726"/>
              <a:ext cx="295275" cy="263525"/>
            </a:xfrm>
            <a:custGeom>
              <a:avLst/>
              <a:gdLst>
                <a:gd name="T0" fmla="*/ 0 w 89"/>
                <a:gd name="T1" fmla="*/ 0 h 79"/>
                <a:gd name="T2" fmla="*/ 89 w 89"/>
                <a:gd name="T3" fmla="*/ 79 h 79"/>
              </a:gdLst>
              <a:ahLst/>
              <a:cxnLst>
                <a:cxn ang="0">
                  <a:pos x="T0" y="T1"/>
                </a:cxn>
                <a:cxn ang="0">
                  <a:pos x="T2" y="T3"/>
                </a:cxn>
              </a:cxnLst>
              <a:rect l="0" t="0" r="r" b="b"/>
              <a:pathLst>
                <a:path w="89" h="79">
                  <a:moveTo>
                    <a:pt x="0" y="0"/>
                  </a:moveTo>
                  <a:cubicBezTo>
                    <a:pt x="29" y="0"/>
                    <a:pt x="83" y="34"/>
                    <a:pt x="89" y="79"/>
                  </a:cubicBezTo>
                </a:path>
              </a:pathLst>
            </a:custGeom>
            <a:noFill/>
            <a:ln w="19050" cap="flat">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1" name="Line 349">
              <a:extLst>
                <a:ext uri="{FF2B5EF4-FFF2-40B4-BE49-F238E27FC236}">
                  <a16:creationId xmlns:a16="http://schemas.microsoft.com/office/drawing/2014/main" id="{05A258E5-2D83-498A-8624-411282873320}"/>
                </a:ext>
              </a:extLst>
            </p:cNvPr>
            <p:cNvSpPr>
              <a:spLocks noChangeShapeType="1"/>
            </p:cNvSpPr>
            <p:nvPr/>
          </p:nvSpPr>
          <p:spPr bwMode="auto">
            <a:xfrm flipH="1" flipV="1">
              <a:off x="6313484" y="584201"/>
              <a:ext cx="206375" cy="3175"/>
            </a:xfrm>
            <a:prstGeom prst="line">
              <a:avLst/>
            </a:prstGeom>
            <a:noFill/>
            <a:ln w="19050" cap="flat">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2" name="Line 350">
              <a:extLst>
                <a:ext uri="{FF2B5EF4-FFF2-40B4-BE49-F238E27FC236}">
                  <a16:creationId xmlns:a16="http://schemas.microsoft.com/office/drawing/2014/main" id="{427E7317-A45D-4383-B5BA-F83B1FF46FE7}"/>
                </a:ext>
              </a:extLst>
            </p:cNvPr>
            <p:cNvSpPr>
              <a:spLocks noChangeShapeType="1"/>
            </p:cNvSpPr>
            <p:nvPr/>
          </p:nvSpPr>
          <p:spPr bwMode="auto">
            <a:xfrm flipH="1">
              <a:off x="5937247" y="587376"/>
              <a:ext cx="231775" cy="0"/>
            </a:xfrm>
            <a:prstGeom prst="line">
              <a:avLst/>
            </a:prstGeom>
            <a:noFill/>
            <a:ln w="19050" cap="flat">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0" name="Group 69">
            <a:extLst>
              <a:ext uri="{FF2B5EF4-FFF2-40B4-BE49-F238E27FC236}">
                <a16:creationId xmlns:a16="http://schemas.microsoft.com/office/drawing/2014/main" id="{09D6DE69-85BB-4A2B-86EF-DC1169195E32}"/>
              </a:ext>
            </a:extLst>
          </p:cNvPr>
          <p:cNvGrpSpPr/>
          <p:nvPr/>
        </p:nvGrpSpPr>
        <p:grpSpPr>
          <a:xfrm>
            <a:off x="8286499" y="5456843"/>
            <a:ext cx="2383616" cy="763943"/>
            <a:chOff x="9643661" y="5446492"/>
            <a:chExt cx="2383616" cy="763943"/>
          </a:xfrm>
        </p:grpSpPr>
        <p:grpSp>
          <p:nvGrpSpPr>
            <p:cNvPr id="232" name="Group 231">
              <a:extLst>
                <a:ext uri="{FF2B5EF4-FFF2-40B4-BE49-F238E27FC236}">
                  <a16:creationId xmlns:a16="http://schemas.microsoft.com/office/drawing/2014/main" id="{3BB0F1B9-F2C4-4335-9DBE-8D7129A4B4EA}"/>
                </a:ext>
              </a:extLst>
            </p:cNvPr>
            <p:cNvGrpSpPr/>
            <p:nvPr/>
          </p:nvGrpSpPr>
          <p:grpSpPr>
            <a:xfrm>
              <a:off x="9643661" y="5446492"/>
              <a:ext cx="2383616" cy="763943"/>
              <a:chOff x="689611" y="1047924"/>
              <a:chExt cx="2383616" cy="763943"/>
            </a:xfrm>
          </p:grpSpPr>
          <p:sp>
            <p:nvSpPr>
              <p:cNvPr id="234" name="Rectangle 233">
                <a:extLst>
                  <a:ext uri="{FF2B5EF4-FFF2-40B4-BE49-F238E27FC236}">
                    <a16:creationId xmlns:a16="http://schemas.microsoft.com/office/drawing/2014/main" id="{CECB2C1D-71B6-438B-9668-99CCC0AAC2FD}"/>
                  </a:ext>
                </a:extLst>
              </p:cNvPr>
              <p:cNvSpPr/>
              <p:nvPr/>
            </p:nvSpPr>
            <p:spPr>
              <a:xfrm>
                <a:off x="689611" y="1047924"/>
                <a:ext cx="2383616" cy="465666"/>
              </a:xfrm>
              <a:prstGeom prst="rect">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sp>
            <p:nvSpPr>
              <p:cNvPr id="235" name="Arrow: Down 234">
                <a:extLst>
                  <a:ext uri="{FF2B5EF4-FFF2-40B4-BE49-F238E27FC236}">
                    <a16:creationId xmlns:a16="http://schemas.microsoft.com/office/drawing/2014/main" id="{49414F03-7693-4204-8224-7E8058720BAE}"/>
                  </a:ext>
                </a:extLst>
              </p:cNvPr>
              <p:cNvSpPr/>
              <p:nvPr/>
            </p:nvSpPr>
            <p:spPr>
              <a:xfrm>
                <a:off x="2737403" y="1513590"/>
                <a:ext cx="283708" cy="298277"/>
              </a:xfrm>
              <a:prstGeom prst="downArrow">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grpSp>
        <p:sp>
          <p:nvSpPr>
            <p:cNvPr id="233" name="TextBox 232">
              <a:extLst>
                <a:ext uri="{FF2B5EF4-FFF2-40B4-BE49-F238E27FC236}">
                  <a16:creationId xmlns:a16="http://schemas.microsoft.com/office/drawing/2014/main" id="{13F41278-3958-4D7B-B219-18A16A57484B}"/>
                </a:ext>
              </a:extLst>
            </p:cNvPr>
            <p:cNvSpPr txBox="1"/>
            <p:nvPr/>
          </p:nvSpPr>
          <p:spPr>
            <a:xfrm>
              <a:off x="9927369" y="5543978"/>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Maintenance</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19" name="Group 118">
            <a:extLst>
              <a:ext uri="{FF2B5EF4-FFF2-40B4-BE49-F238E27FC236}">
                <a16:creationId xmlns:a16="http://schemas.microsoft.com/office/drawing/2014/main" id="{094CD590-36C3-48EA-9D93-229C139C2FC6}"/>
              </a:ext>
            </a:extLst>
          </p:cNvPr>
          <p:cNvGrpSpPr/>
          <p:nvPr/>
        </p:nvGrpSpPr>
        <p:grpSpPr>
          <a:xfrm>
            <a:off x="7833102" y="5554329"/>
            <a:ext cx="339378" cy="336616"/>
            <a:chOff x="11326812" y="1649413"/>
            <a:chExt cx="546101" cy="557213"/>
          </a:xfrm>
          <a:solidFill>
            <a:srgbClr val="C00000"/>
          </a:solidFill>
        </p:grpSpPr>
        <p:sp>
          <p:nvSpPr>
            <p:cNvPr id="196" name="Freeform 13">
              <a:extLst>
                <a:ext uri="{FF2B5EF4-FFF2-40B4-BE49-F238E27FC236}">
                  <a16:creationId xmlns:a16="http://schemas.microsoft.com/office/drawing/2014/main" id="{6403BF90-CD88-4B2E-9CE7-D51FD3550AB8}"/>
                </a:ext>
              </a:extLst>
            </p:cNvPr>
            <p:cNvSpPr>
              <a:spLocks/>
            </p:cNvSpPr>
            <p:nvPr/>
          </p:nvSpPr>
          <p:spPr bwMode="auto">
            <a:xfrm>
              <a:off x="11328400" y="1649413"/>
              <a:ext cx="274638" cy="276225"/>
            </a:xfrm>
            <a:custGeom>
              <a:avLst/>
              <a:gdLst>
                <a:gd name="T0" fmla="*/ 476 w 973"/>
                <a:gd name="T1" fmla="*/ 827 h 972"/>
                <a:gd name="T2" fmla="*/ 621 w 973"/>
                <a:gd name="T3" fmla="*/ 876 h 972"/>
                <a:gd name="T4" fmla="*/ 717 w 973"/>
                <a:gd name="T5" fmla="*/ 972 h 972"/>
                <a:gd name="T6" fmla="*/ 808 w 973"/>
                <a:gd name="T7" fmla="*/ 881 h 972"/>
                <a:gd name="T8" fmla="*/ 677 w 973"/>
                <a:gd name="T9" fmla="*/ 751 h 972"/>
                <a:gd name="T10" fmla="*/ 677 w 973"/>
                <a:gd name="T11" fmla="*/ 677 h 972"/>
                <a:gd name="T12" fmla="*/ 751 w 973"/>
                <a:gd name="T13" fmla="*/ 677 h 972"/>
                <a:gd name="T14" fmla="*/ 882 w 973"/>
                <a:gd name="T15" fmla="*/ 808 h 972"/>
                <a:gd name="T16" fmla="*/ 973 w 973"/>
                <a:gd name="T17" fmla="*/ 717 h 972"/>
                <a:gd name="T18" fmla="*/ 876 w 973"/>
                <a:gd name="T19" fmla="*/ 621 h 972"/>
                <a:gd name="T20" fmla="*/ 827 w 973"/>
                <a:gd name="T21" fmla="*/ 476 h 972"/>
                <a:gd name="T22" fmla="*/ 711 w 973"/>
                <a:gd name="T23" fmla="*/ 133 h 972"/>
                <a:gd name="T24" fmla="*/ 362 w 973"/>
                <a:gd name="T25" fmla="*/ 18 h 972"/>
                <a:gd name="T26" fmla="*/ 348 w 973"/>
                <a:gd name="T27" fmla="*/ 59 h 972"/>
                <a:gd name="T28" fmla="*/ 472 w 973"/>
                <a:gd name="T29" fmla="*/ 183 h 972"/>
                <a:gd name="T30" fmla="*/ 472 w 973"/>
                <a:gd name="T31" fmla="*/ 395 h 972"/>
                <a:gd name="T32" fmla="*/ 396 w 973"/>
                <a:gd name="T33" fmla="*/ 471 h 972"/>
                <a:gd name="T34" fmla="*/ 184 w 973"/>
                <a:gd name="T35" fmla="*/ 471 h 972"/>
                <a:gd name="T36" fmla="*/ 60 w 973"/>
                <a:gd name="T37" fmla="*/ 348 h 972"/>
                <a:gd name="T38" fmla="*/ 18 w 973"/>
                <a:gd name="T39" fmla="*/ 361 h 972"/>
                <a:gd name="T40" fmla="*/ 134 w 973"/>
                <a:gd name="T41" fmla="*/ 711 h 972"/>
                <a:gd name="T42" fmla="*/ 476 w 973"/>
                <a:gd name="T43" fmla="*/ 827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972">
                  <a:moveTo>
                    <a:pt x="476" y="827"/>
                  </a:moveTo>
                  <a:cubicBezTo>
                    <a:pt x="530" y="819"/>
                    <a:pt x="583" y="838"/>
                    <a:pt x="621" y="876"/>
                  </a:cubicBezTo>
                  <a:cubicBezTo>
                    <a:pt x="717" y="972"/>
                    <a:pt x="717" y="972"/>
                    <a:pt x="717" y="972"/>
                  </a:cubicBezTo>
                  <a:cubicBezTo>
                    <a:pt x="808" y="881"/>
                    <a:pt x="808" y="881"/>
                    <a:pt x="808" y="881"/>
                  </a:cubicBezTo>
                  <a:cubicBezTo>
                    <a:pt x="677" y="751"/>
                    <a:pt x="677" y="751"/>
                    <a:pt x="677" y="751"/>
                  </a:cubicBezTo>
                  <a:cubicBezTo>
                    <a:pt x="656" y="730"/>
                    <a:pt x="656" y="697"/>
                    <a:pt x="677" y="677"/>
                  </a:cubicBezTo>
                  <a:cubicBezTo>
                    <a:pt x="697" y="656"/>
                    <a:pt x="730" y="656"/>
                    <a:pt x="751" y="677"/>
                  </a:cubicBezTo>
                  <a:cubicBezTo>
                    <a:pt x="882" y="808"/>
                    <a:pt x="882" y="808"/>
                    <a:pt x="882" y="808"/>
                  </a:cubicBezTo>
                  <a:cubicBezTo>
                    <a:pt x="973" y="717"/>
                    <a:pt x="973" y="717"/>
                    <a:pt x="973" y="717"/>
                  </a:cubicBezTo>
                  <a:cubicBezTo>
                    <a:pt x="876" y="621"/>
                    <a:pt x="876" y="621"/>
                    <a:pt x="876" y="621"/>
                  </a:cubicBezTo>
                  <a:cubicBezTo>
                    <a:pt x="838" y="583"/>
                    <a:pt x="820" y="529"/>
                    <a:pt x="827" y="476"/>
                  </a:cubicBezTo>
                  <a:cubicBezTo>
                    <a:pt x="843" y="354"/>
                    <a:pt x="804" y="227"/>
                    <a:pt x="711" y="133"/>
                  </a:cubicBezTo>
                  <a:cubicBezTo>
                    <a:pt x="616" y="38"/>
                    <a:pt x="486" y="0"/>
                    <a:pt x="362" y="18"/>
                  </a:cubicBezTo>
                  <a:cubicBezTo>
                    <a:pt x="342" y="21"/>
                    <a:pt x="334" y="45"/>
                    <a:pt x="348" y="59"/>
                  </a:cubicBezTo>
                  <a:cubicBezTo>
                    <a:pt x="472" y="183"/>
                    <a:pt x="472" y="183"/>
                    <a:pt x="472" y="183"/>
                  </a:cubicBezTo>
                  <a:cubicBezTo>
                    <a:pt x="531" y="242"/>
                    <a:pt x="531" y="337"/>
                    <a:pt x="472" y="395"/>
                  </a:cubicBezTo>
                  <a:cubicBezTo>
                    <a:pt x="396" y="471"/>
                    <a:pt x="396" y="471"/>
                    <a:pt x="396" y="471"/>
                  </a:cubicBezTo>
                  <a:cubicBezTo>
                    <a:pt x="337" y="530"/>
                    <a:pt x="242" y="530"/>
                    <a:pt x="184" y="471"/>
                  </a:cubicBezTo>
                  <a:cubicBezTo>
                    <a:pt x="60" y="348"/>
                    <a:pt x="60" y="348"/>
                    <a:pt x="60" y="348"/>
                  </a:cubicBezTo>
                  <a:cubicBezTo>
                    <a:pt x="46" y="334"/>
                    <a:pt x="22" y="342"/>
                    <a:pt x="18" y="361"/>
                  </a:cubicBezTo>
                  <a:cubicBezTo>
                    <a:pt x="0" y="485"/>
                    <a:pt x="38" y="615"/>
                    <a:pt x="134" y="711"/>
                  </a:cubicBezTo>
                  <a:cubicBezTo>
                    <a:pt x="227" y="804"/>
                    <a:pt x="354" y="843"/>
                    <a:pt x="476" y="8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sp>
          <p:nvSpPr>
            <p:cNvPr id="197" name="Freeform 14">
              <a:extLst>
                <a:ext uri="{FF2B5EF4-FFF2-40B4-BE49-F238E27FC236}">
                  <a16:creationId xmlns:a16="http://schemas.microsoft.com/office/drawing/2014/main" id="{67BFEA1B-C27B-40C8-AF72-1AE5BE7BD2FE}"/>
                </a:ext>
              </a:extLst>
            </p:cNvPr>
            <p:cNvSpPr>
              <a:spLocks/>
            </p:cNvSpPr>
            <p:nvPr/>
          </p:nvSpPr>
          <p:spPr bwMode="auto">
            <a:xfrm>
              <a:off x="11606213" y="1930400"/>
              <a:ext cx="249238" cy="249238"/>
            </a:xfrm>
            <a:custGeom>
              <a:avLst/>
              <a:gdLst>
                <a:gd name="T0" fmla="*/ 256 w 881"/>
                <a:gd name="T1" fmla="*/ 0 h 881"/>
                <a:gd name="T2" fmla="*/ 165 w 881"/>
                <a:gd name="T3" fmla="*/ 91 h 881"/>
                <a:gd name="T4" fmla="*/ 704 w 881"/>
                <a:gd name="T5" fmla="*/ 630 h 881"/>
                <a:gd name="T6" fmla="*/ 704 w 881"/>
                <a:gd name="T7" fmla="*/ 704 h 881"/>
                <a:gd name="T8" fmla="*/ 630 w 881"/>
                <a:gd name="T9" fmla="*/ 704 h 881"/>
                <a:gd name="T10" fmla="*/ 91 w 881"/>
                <a:gd name="T11" fmla="*/ 165 h 881"/>
                <a:gd name="T12" fmla="*/ 0 w 881"/>
                <a:gd name="T13" fmla="*/ 255 h 881"/>
                <a:gd name="T14" fmla="*/ 556 w 881"/>
                <a:gd name="T15" fmla="*/ 811 h 881"/>
                <a:gd name="T16" fmla="*/ 811 w 881"/>
                <a:gd name="T17" fmla="*/ 810 h 881"/>
                <a:gd name="T18" fmla="*/ 811 w 881"/>
                <a:gd name="T19" fmla="*/ 556 h 881"/>
                <a:gd name="T20" fmla="*/ 256 w 881"/>
                <a:gd name="T21"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1" h="881">
                  <a:moveTo>
                    <a:pt x="256" y="0"/>
                  </a:moveTo>
                  <a:cubicBezTo>
                    <a:pt x="165" y="91"/>
                    <a:pt x="165" y="91"/>
                    <a:pt x="165" y="91"/>
                  </a:cubicBezTo>
                  <a:cubicBezTo>
                    <a:pt x="704" y="630"/>
                    <a:pt x="704" y="630"/>
                    <a:pt x="704" y="630"/>
                  </a:cubicBezTo>
                  <a:cubicBezTo>
                    <a:pt x="725" y="650"/>
                    <a:pt x="725" y="684"/>
                    <a:pt x="704" y="704"/>
                  </a:cubicBezTo>
                  <a:cubicBezTo>
                    <a:pt x="684" y="724"/>
                    <a:pt x="651" y="724"/>
                    <a:pt x="630" y="704"/>
                  </a:cubicBezTo>
                  <a:cubicBezTo>
                    <a:pt x="91" y="165"/>
                    <a:pt x="91" y="165"/>
                    <a:pt x="91" y="165"/>
                  </a:cubicBezTo>
                  <a:cubicBezTo>
                    <a:pt x="0" y="255"/>
                    <a:pt x="0" y="255"/>
                    <a:pt x="0" y="255"/>
                  </a:cubicBezTo>
                  <a:cubicBezTo>
                    <a:pt x="556" y="811"/>
                    <a:pt x="556" y="811"/>
                    <a:pt x="556" y="811"/>
                  </a:cubicBezTo>
                  <a:cubicBezTo>
                    <a:pt x="626" y="881"/>
                    <a:pt x="740" y="881"/>
                    <a:pt x="811" y="810"/>
                  </a:cubicBezTo>
                  <a:cubicBezTo>
                    <a:pt x="881" y="740"/>
                    <a:pt x="881" y="626"/>
                    <a:pt x="811" y="556"/>
                  </a:cubicBez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sp>
          <p:nvSpPr>
            <p:cNvPr id="198" name="Freeform 15">
              <a:extLst>
                <a:ext uri="{FF2B5EF4-FFF2-40B4-BE49-F238E27FC236}">
                  <a16:creationId xmlns:a16="http://schemas.microsoft.com/office/drawing/2014/main" id="{53EF7F09-2218-484B-B079-723E66E4A114}"/>
                </a:ext>
              </a:extLst>
            </p:cNvPr>
            <p:cNvSpPr>
              <a:spLocks/>
            </p:cNvSpPr>
            <p:nvPr/>
          </p:nvSpPr>
          <p:spPr bwMode="auto">
            <a:xfrm>
              <a:off x="11326812" y="1658938"/>
              <a:ext cx="546101" cy="547688"/>
            </a:xfrm>
            <a:custGeom>
              <a:avLst/>
              <a:gdLst>
                <a:gd name="T0" fmla="*/ 1458 w 1937"/>
                <a:gd name="T1" fmla="*/ 598 h 1938"/>
                <a:gd name="T2" fmla="*/ 1698 w 1937"/>
                <a:gd name="T3" fmla="*/ 598 h 1938"/>
                <a:gd name="T4" fmla="*/ 1937 w 1937"/>
                <a:gd name="T5" fmla="*/ 120 h 1938"/>
                <a:gd name="T6" fmla="*/ 1818 w 1937"/>
                <a:gd name="T7" fmla="*/ 0 h 1938"/>
                <a:gd name="T8" fmla="*/ 1339 w 1937"/>
                <a:gd name="T9" fmla="*/ 239 h 1938"/>
                <a:gd name="T10" fmla="*/ 1339 w 1937"/>
                <a:gd name="T11" fmla="*/ 479 h 1938"/>
                <a:gd name="T12" fmla="*/ 687 w 1937"/>
                <a:gd name="T13" fmla="*/ 1128 h 1938"/>
                <a:gd name="T14" fmla="*/ 570 w 1937"/>
                <a:gd name="T15" fmla="*/ 1011 h 1938"/>
                <a:gd name="T16" fmla="*/ 98 w 1937"/>
                <a:gd name="T17" fmla="*/ 1483 h 1938"/>
                <a:gd name="T18" fmla="*/ 98 w 1937"/>
                <a:gd name="T19" fmla="*/ 1839 h 1938"/>
                <a:gd name="T20" fmla="*/ 454 w 1937"/>
                <a:gd name="T21" fmla="*/ 1839 h 1938"/>
                <a:gd name="T22" fmla="*/ 926 w 1937"/>
                <a:gd name="T23" fmla="*/ 1367 h 1938"/>
                <a:gd name="T24" fmla="*/ 807 w 1937"/>
                <a:gd name="T25" fmla="*/ 1248 h 1938"/>
                <a:gd name="T26" fmla="*/ 1458 w 1937"/>
                <a:gd name="T27" fmla="*/ 598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7" h="1938">
                  <a:moveTo>
                    <a:pt x="1458" y="598"/>
                  </a:moveTo>
                  <a:cubicBezTo>
                    <a:pt x="1698" y="598"/>
                    <a:pt x="1698" y="598"/>
                    <a:pt x="1698" y="598"/>
                  </a:cubicBezTo>
                  <a:cubicBezTo>
                    <a:pt x="1937" y="120"/>
                    <a:pt x="1937" y="120"/>
                    <a:pt x="1937" y="120"/>
                  </a:cubicBezTo>
                  <a:cubicBezTo>
                    <a:pt x="1818" y="0"/>
                    <a:pt x="1818" y="0"/>
                    <a:pt x="1818" y="0"/>
                  </a:cubicBezTo>
                  <a:cubicBezTo>
                    <a:pt x="1339" y="239"/>
                    <a:pt x="1339" y="239"/>
                    <a:pt x="1339" y="239"/>
                  </a:cubicBezTo>
                  <a:cubicBezTo>
                    <a:pt x="1339" y="479"/>
                    <a:pt x="1339" y="479"/>
                    <a:pt x="1339" y="479"/>
                  </a:cubicBezTo>
                  <a:cubicBezTo>
                    <a:pt x="687" y="1128"/>
                    <a:pt x="687" y="1128"/>
                    <a:pt x="687" y="1128"/>
                  </a:cubicBezTo>
                  <a:cubicBezTo>
                    <a:pt x="570" y="1011"/>
                    <a:pt x="570" y="1011"/>
                    <a:pt x="570" y="1011"/>
                  </a:cubicBezTo>
                  <a:cubicBezTo>
                    <a:pt x="98" y="1483"/>
                    <a:pt x="98" y="1483"/>
                    <a:pt x="98" y="1483"/>
                  </a:cubicBezTo>
                  <a:cubicBezTo>
                    <a:pt x="0" y="1582"/>
                    <a:pt x="0" y="1741"/>
                    <a:pt x="98" y="1839"/>
                  </a:cubicBezTo>
                  <a:cubicBezTo>
                    <a:pt x="197" y="1938"/>
                    <a:pt x="356" y="1938"/>
                    <a:pt x="454" y="1839"/>
                  </a:cubicBezTo>
                  <a:cubicBezTo>
                    <a:pt x="926" y="1367"/>
                    <a:pt x="926" y="1367"/>
                    <a:pt x="926" y="1367"/>
                  </a:cubicBezTo>
                  <a:cubicBezTo>
                    <a:pt x="807" y="1248"/>
                    <a:pt x="807" y="1248"/>
                    <a:pt x="807" y="1248"/>
                  </a:cubicBezTo>
                  <a:lnTo>
                    <a:pt x="1458" y="5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Light" panose="020F0302020204030204"/>
                <a:ea typeface="+mn-ea"/>
                <a:cs typeface="+mn-cs"/>
              </a:endParaRPr>
            </a:p>
          </p:txBody>
        </p:sp>
      </p:grpSp>
      <p:grpSp>
        <p:nvGrpSpPr>
          <p:cNvPr id="65" name="Group 64">
            <a:extLst>
              <a:ext uri="{FF2B5EF4-FFF2-40B4-BE49-F238E27FC236}">
                <a16:creationId xmlns:a16="http://schemas.microsoft.com/office/drawing/2014/main" id="{516A5615-C344-426B-9965-A45C1D08425C}"/>
              </a:ext>
            </a:extLst>
          </p:cNvPr>
          <p:cNvGrpSpPr/>
          <p:nvPr/>
        </p:nvGrpSpPr>
        <p:grpSpPr>
          <a:xfrm>
            <a:off x="689611" y="1047924"/>
            <a:ext cx="2383616" cy="763943"/>
            <a:chOff x="689611" y="1047924"/>
            <a:chExt cx="2383616" cy="763943"/>
          </a:xfrm>
        </p:grpSpPr>
        <p:sp>
          <p:nvSpPr>
            <p:cNvPr id="248" name="Rectangle 247">
              <a:extLst>
                <a:ext uri="{FF2B5EF4-FFF2-40B4-BE49-F238E27FC236}">
                  <a16:creationId xmlns:a16="http://schemas.microsoft.com/office/drawing/2014/main" id="{DA744FE2-ABF3-421D-99AD-AB2DE1930FEC}"/>
                </a:ext>
              </a:extLst>
            </p:cNvPr>
            <p:cNvSpPr/>
            <p:nvPr/>
          </p:nvSpPr>
          <p:spPr>
            <a:xfrm>
              <a:off x="689611" y="1047924"/>
              <a:ext cx="2383616" cy="465666"/>
            </a:xfrm>
            <a:prstGeom prst="rect">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sp>
          <p:nvSpPr>
            <p:cNvPr id="249" name="Arrow: Down 248">
              <a:extLst>
                <a:ext uri="{FF2B5EF4-FFF2-40B4-BE49-F238E27FC236}">
                  <a16:creationId xmlns:a16="http://schemas.microsoft.com/office/drawing/2014/main" id="{6E34CF98-0729-4934-A10D-935A0AF993C3}"/>
                </a:ext>
              </a:extLst>
            </p:cNvPr>
            <p:cNvSpPr/>
            <p:nvPr/>
          </p:nvSpPr>
          <p:spPr>
            <a:xfrm>
              <a:off x="2737403" y="1513590"/>
              <a:ext cx="283708" cy="298277"/>
            </a:xfrm>
            <a:prstGeom prst="downArrow">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grpSp>
      <p:sp>
        <p:nvSpPr>
          <p:cNvPr id="66" name="TextBox 65">
            <a:extLst>
              <a:ext uri="{FF2B5EF4-FFF2-40B4-BE49-F238E27FC236}">
                <a16:creationId xmlns:a16="http://schemas.microsoft.com/office/drawing/2014/main" id="{10346D6F-58E7-4DB5-97AF-96A0B5963A68}"/>
              </a:ext>
            </a:extLst>
          </p:cNvPr>
          <p:cNvSpPr txBox="1"/>
          <p:nvPr/>
        </p:nvSpPr>
        <p:spPr>
          <a:xfrm>
            <a:off x="973319" y="1136102"/>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Requirements</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nvGrpSpPr>
          <p:cNvPr id="121" name="Group 120">
            <a:extLst>
              <a:ext uri="{FF2B5EF4-FFF2-40B4-BE49-F238E27FC236}">
                <a16:creationId xmlns:a16="http://schemas.microsoft.com/office/drawing/2014/main" id="{5AA565B3-AC46-4C1F-BC16-7736EBFF14BA}"/>
              </a:ext>
            </a:extLst>
          </p:cNvPr>
          <p:cNvGrpSpPr/>
          <p:nvPr/>
        </p:nvGrpSpPr>
        <p:grpSpPr>
          <a:xfrm>
            <a:off x="152547" y="1088528"/>
            <a:ext cx="461208" cy="384458"/>
            <a:chOff x="12696855" y="1626021"/>
            <a:chExt cx="590550" cy="590559"/>
          </a:xfrm>
          <a:solidFill>
            <a:srgbClr val="C00000"/>
          </a:solidFill>
        </p:grpSpPr>
        <p:sp>
          <p:nvSpPr>
            <p:cNvPr id="184" name="Freeform: Shape 183">
              <a:extLst>
                <a:ext uri="{FF2B5EF4-FFF2-40B4-BE49-F238E27FC236}">
                  <a16:creationId xmlns:a16="http://schemas.microsoft.com/office/drawing/2014/main" id="{D23B54B5-A17C-42B5-8742-19AA752E228F}"/>
                </a:ext>
              </a:extLst>
            </p:cNvPr>
            <p:cNvSpPr/>
            <p:nvPr/>
          </p:nvSpPr>
          <p:spPr>
            <a:xfrm>
              <a:off x="12868305" y="1778421"/>
              <a:ext cx="247650" cy="247650"/>
            </a:xfrm>
            <a:custGeom>
              <a:avLst/>
              <a:gdLst>
                <a:gd name="connsiteX0" fmla="*/ 247650 w 247650"/>
                <a:gd name="connsiteY0" fmla="*/ 123825 h 247650"/>
                <a:gd name="connsiteX1" fmla="*/ 123825 w 247650"/>
                <a:gd name="connsiteY1" fmla="*/ 0 h 247650"/>
                <a:gd name="connsiteX2" fmla="*/ 0 w 247650"/>
                <a:gd name="connsiteY2" fmla="*/ 123825 h 247650"/>
                <a:gd name="connsiteX3" fmla="*/ 123825 w 247650"/>
                <a:gd name="connsiteY3" fmla="*/ 247650 h 247650"/>
                <a:gd name="connsiteX4" fmla="*/ 247650 w 247650"/>
                <a:gd name="connsiteY4" fmla="*/ 123825 h 247650"/>
                <a:gd name="connsiteX5" fmla="*/ 19050 w 247650"/>
                <a:gd name="connsiteY5" fmla="*/ 123825 h 247650"/>
                <a:gd name="connsiteX6" fmla="*/ 123825 w 247650"/>
                <a:gd name="connsiteY6" fmla="*/ 19050 h 247650"/>
                <a:gd name="connsiteX7" fmla="*/ 228600 w 247650"/>
                <a:gd name="connsiteY7" fmla="*/ 123825 h 247650"/>
                <a:gd name="connsiteX8" fmla="*/ 123825 w 247650"/>
                <a:gd name="connsiteY8" fmla="*/ 228600 h 247650"/>
                <a:gd name="connsiteX9" fmla="*/ 19050 w 247650"/>
                <a:gd name="connsiteY9" fmla="*/ 1238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247650" y="123825"/>
                  </a:moveTo>
                  <a:cubicBezTo>
                    <a:pt x="247650" y="55550"/>
                    <a:pt x="192100" y="0"/>
                    <a:pt x="123825" y="0"/>
                  </a:cubicBezTo>
                  <a:cubicBezTo>
                    <a:pt x="55550" y="0"/>
                    <a:pt x="0" y="55550"/>
                    <a:pt x="0" y="123825"/>
                  </a:cubicBezTo>
                  <a:cubicBezTo>
                    <a:pt x="0" y="192100"/>
                    <a:pt x="55550" y="247650"/>
                    <a:pt x="123825" y="247650"/>
                  </a:cubicBezTo>
                  <a:cubicBezTo>
                    <a:pt x="192100" y="247650"/>
                    <a:pt x="247650" y="192100"/>
                    <a:pt x="247650" y="123825"/>
                  </a:cubicBezTo>
                  <a:close/>
                  <a:moveTo>
                    <a:pt x="19050" y="123825"/>
                  </a:moveTo>
                  <a:cubicBezTo>
                    <a:pt x="19050" y="66056"/>
                    <a:pt x="66056" y="19050"/>
                    <a:pt x="123825" y="19050"/>
                  </a:cubicBezTo>
                  <a:cubicBezTo>
                    <a:pt x="181594" y="19050"/>
                    <a:pt x="228600" y="66056"/>
                    <a:pt x="228600" y="123825"/>
                  </a:cubicBezTo>
                  <a:cubicBezTo>
                    <a:pt x="228600" y="181594"/>
                    <a:pt x="181594" y="228600"/>
                    <a:pt x="123825" y="228600"/>
                  </a:cubicBezTo>
                  <a:cubicBezTo>
                    <a:pt x="66056" y="228600"/>
                    <a:pt x="19050" y="181594"/>
                    <a:pt x="19050" y="12382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5" name="Freeform: Shape 184">
              <a:extLst>
                <a:ext uri="{FF2B5EF4-FFF2-40B4-BE49-F238E27FC236}">
                  <a16:creationId xmlns:a16="http://schemas.microsoft.com/office/drawing/2014/main" id="{76AB4D8E-7F5D-4CBC-A404-91BEF34CC0DA}"/>
                </a:ext>
              </a:extLst>
            </p:cNvPr>
            <p:cNvSpPr/>
            <p:nvPr/>
          </p:nvSpPr>
          <p:spPr>
            <a:xfrm>
              <a:off x="12918720" y="1847886"/>
              <a:ext cx="146818" cy="115452"/>
            </a:xfrm>
            <a:custGeom>
              <a:avLst/>
              <a:gdLst>
                <a:gd name="connsiteX0" fmla="*/ 133350 w 146818"/>
                <a:gd name="connsiteY0" fmla="*/ 0 h 115452"/>
                <a:gd name="connsiteX1" fmla="*/ 44834 w 146818"/>
                <a:gd name="connsiteY1" fmla="*/ 88516 h 115452"/>
                <a:gd name="connsiteX2" fmla="*/ 13468 w 146818"/>
                <a:gd name="connsiteY2" fmla="*/ 57150 h 115452"/>
                <a:gd name="connsiteX3" fmla="*/ 0 w 146818"/>
                <a:gd name="connsiteY3" fmla="*/ 70618 h 115452"/>
                <a:gd name="connsiteX4" fmla="*/ 44834 w 146818"/>
                <a:gd name="connsiteY4" fmla="*/ 115453 h 115452"/>
                <a:gd name="connsiteX5" fmla="*/ 146818 w 146818"/>
                <a:gd name="connsiteY5" fmla="*/ 13468 h 11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6818" h="115452">
                  <a:moveTo>
                    <a:pt x="133350" y="0"/>
                  </a:moveTo>
                  <a:lnTo>
                    <a:pt x="44834" y="88516"/>
                  </a:lnTo>
                  <a:lnTo>
                    <a:pt x="13468" y="57150"/>
                  </a:lnTo>
                  <a:lnTo>
                    <a:pt x="0" y="70618"/>
                  </a:lnTo>
                  <a:lnTo>
                    <a:pt x="44834" y="115453"/>
                  </a:lnTo>
                  <a:lnTo>
                    <a:pt x="146818" y="13468"/>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6" name="Freeform: Shape 185">
              <a:extLst>
                <a:ext uri="{FF2B5EF4-FFF2-40B4-BE49-F238E27FC236}">
                  <a16:creationId xmlns:a16="http://schemas.microsoft.com/office/drawing/2014/main" id="{5E5190B0-4AB8-4796-A6CA-8FFBAEC4A023}"/>
                </a:ext>
              </a:extLst>
            </p:cNvPr>
            <p:cNvSpPr/>
            <p:nvPr/>
          </p:nvSpPr>
          <p:spPr>
            <a:xfrm>
              <a:off x="12696855" y="1626021"/>
              <a:ext cx="590550" cy="590559"/>
            </a:xfrm>
            <a:custGeom>
              <a:avLst/>
              <a:gdLst>
                <a:gd name="connsiteX0" fmla="*/ 456714 w 590550"/>
                <a:gd name="connsiteY0" fmla="*/ 266700 h 590559"/>
                <a:gd name="connsiteX1" fmla="*/ 295275 w 590550"/>
                <a:gd name="connsiteY1" fmla="*/ 114300 h 590559"/>
                <a:gd name="connsiteX2" fmla="*/ 265824 w 590550"/>
                <a:gd name="connsiteY2" fmla="*/ 117119 h 590559"/>
                <a:gd name="connsiteX3" fmla="*/ 238125 w 590550"/>
                <a:gd name="connsiteY3" fmla="*/ 95250 h 590559"/>
                <a:gd name="connsiteX4" fmla="*/ 238125 w 590550"/>
                <a:gd name="connsiteY4" fmla="*/ 76200 h 590559"/>
                <a:gd name="connsiteX5" fmla="*/ 266700 w 590550"/>
                <a:gd name="connsiteY5" fmla="*/ 47625 h 590559"/>
                <a:gd name="connsiteX6" fmla="*/ 266700 w 590550"/>
                <a:gd name="connsiteY6" fmla="*/ 28575 h 590559"/>
                <a:gd name="connsiteX7" fmla="*/ 238125 w 590550"/>
                <a:gd name="connsiteY7" fmla="*/ 0 h 590559"/>
                <a:gd name="connsiteX8" fmla="*/ 28575 w 590550"/>
                <a:gd name="connsiteY8" fmla="*/ 0 h 590559"/>
                <a:gd name="connsiteX9" fmla="*/ 0 w 590550"/>
                <a:gd name="connsiteY9" fmla="*/ 28575 h 590559"/>
                <a:gd name="connsiteX10" fmla="*/ 0 w 590550"/>
                <a:gd name="connsiteY10" fmla="*/ 47625 h 590559"/>
                <a:gd name="connsiteX11" fmla="*/ 28575 w 590550"/>
                <a:gd name="connsiteY11" fmla="*/ 76200 h 590559"/>
                <a:gd name="connsiteX12" fmla="*/ 28575 w 590550"/>
                <a:gd name="connsiteY12" fmla="*/ 95250 h 590559"/>
                <a:gd name="connsiteX13" fmla="*/ 0 w 590550"/>
                <a:gd name="connsiteY13" fmla="*/ 123825 h 590559"/>
                <a:gd name="connsiteX14" fmla="*/ 0 w 590550"/>
                <a:gd name="connsiteY14" fmla="*/ 142875 h 590559"/>
                <a:gd name="connsiteX15" fmla="*/ 28575 w 590550"/>
                <a:gd name="connsiteY15" fmla="*/ 171450 h 590559"/>
                <a:gd name="connsiteX16" fmla="*/ 28575 w 590550"/>
                <a:gd name="connsiteY16" fmla="*/ 190500 h 590559"/>
                <a:gd name="connsiteX17" fmla="*/ 0 w 590550"/>
                <a:gd name="connsiteY17" fmla="*/ 219075 h 590559"/>
                <a:gd name="connsiteX18" fmla="*/ 0 w 590550"/>
                <a:gd name="connsiteY18" fmla="*/ 238125 h 590559"/>
                <a:gd name="connsiteX19" fmla="*/ 28575 w 590550"/>
                <a:gd name="connsiteY19" fmla="*/ 266700 h 590559"/>
                <a:gd name="connsiteX20" fmla="*/ 133836 w 590550"/>
                <a:gd name="connsiteY20" fmla="*/ 266700 h 590559"/>
                <a:gd name="connsiteX21" fmla="*/ 133350 w 590550"/>
                <a:gd name="connsiteY21" fmla="*/ 276225 h 590559"/>
                <a:gd name="connsiteX22" fmla="*/ 257175 w 590550"/>
                <a:gd name="connsiteY22" fmla="*/ 433435 h 590559"/>
                <a:gd name="connsiteX23" fmla="*/ 257175 w 590550"/>
                <a:gd name="connsiteY23" fmla="*/ 447685 h 590559"/>
                <a:gd name="connsiteX24" fmla="*/ 260995 w 590550"/>
                <a:gd name="connsiteY24" fmla="*/ 461696 h 590559"/>
                <a:gd name="connsiteX25" fmla="*/ 247650 w 590550"/>
                <a:gd name="connsiteY25" fmla="*/ 485785 h 590559"/>
                <a:gd name="connsiteX26" fmla="*/ 247650 w 590550"/>
                <a:gd name="connsiteY26" fmla="*/ 542935 h 590559"/>
                <a:gd name="connsiteX27" fmla="*/ 295275 w 590550"/>
                <a:gd name="connsiteY27" fmla="*/ 590560 h 590559"/>
                <a:gd name="connsiteX28" fmla="*/ 342900 w 590550"/>
                <a:gd name="connsiteY28" fmla="*/ 542935 h 590559"/>
                <a:gd name="connsiteX29" fmla="*/ 342900 w 590550"/>
                <a:gd name="connsiteY29" fmla="*/ 485785 h 590559"/>
                <a:gd name="connsiteX30" fmla="*/ 329555 w 590550"/>
                <a:gd name="connsiteY30" fmla="*/ 461696 h 590559"/>
                <a:gd name="connsiteX31" fmla="*/ 333375 w 590550"/>
                <a:gd name="connsiteY31" fmla="*/ 447685 h 590559"/>
                <a:gd name="connsiteX32" fmla="*/ 333375 w 590550"/>
                <a:gd name="connsiteY32" fmla="*/ 433435 h 590559"/>
                <a:gd name="connsiteX33" fmla="*/ 381000 w 590550"/>
                <a:gd name="connsiteY33" fmla="*/ 413347 h 590559"/>
                <a:gd name="connsiteX34" fmla="*/ 381000 w 590550"/>
                <a:gd name="connsiteY34" fmla="*/ 590550 h 590559"/>
                <a:gd name="connsiteX35" fmla="*/ 508768 w 590550"/>
                <a:gd name="connsiteY35" fmla="*/ 590550 h 590559"/>
                <a:gd name="connsiteX36" fmla="*/ 590550 w 590550"/>
                <a:gd name="connsiteY36" fmla="*/ 508768 h 590559"/>
                <a:gd name="connsiteX37" fmla="*/ 590550 w 590550"/>
                <a:gd name="connsiteY37" fmla="*/ 266700 h 590559"/>
                <a:gd name="connsiteX38" fmla="*/ 456714 w 590550"/>
                <a:gd name="connsiteY38" fmla="*/ 266700 h 590559"/>
                <a:gd name="connsiteX39" fmla="*/ 438150 w 590550"/>
                <a:gd name="connsiteY39" fmla="*/ 352263 h 590559"/>
                <a:gd name="connsiteX40" fmla="*/ 450028 w 590550"/>
                <a:gd name="connsiteY40" fmla="*/ 323850 h 590559"/>
                <a:gd name="connsiteX41" fmla="*/ 533400 w 590550"/>
                <a:gd name="connsiteY41" fmla="*/ 323850 h 590559"/>
                <a:gd name="connsiteX42" fmla="*/ 533400 w 590550"/>
                <a:gd name="connsiteY42" fmla="*/ 381000 h 590559"/>
                <a:gd name="connsiteX43" fmla="*/ 438150 w 590550"/>
                <a:gd name="connsiteY43" fmla="*/ 381000 h 590559"/>
                <a:gd name="connsiteX44" fmla="*/ 438150 w 590550"/>
                <a:gd name="connsiteY44" fmla="*/ 352263 h 590559"/>
                <a:gd name="connsiteX45" fmla="*/ 19050 w 590550"/>
                <a:gd name="connsiteY45" fmla="*/ 47625 h 590559"/>
                <a:gd name="connsiteX46" fmla="*/ 19050 w 590550"/>
                <a:gd name="connsiteY46" fmla="*/ 28575 h 590559"/>
                <a:gd name="connsiteX47" fmla="*/ 28575 w 590550"/>
                <a:gd name="connsiteY47" fmla="*/ 19050 h 590559"/>
                <a:gd name="connsiteX48" fmla="*/ 238125 w 590550"/>
                <a:gd name="connsiteY48" fmla="*/ 19050 h 590559"/>
                <a:gd name="connsiteX49" fmla="*/ 247650 w 590550"/>
                <a:gd name="connsiteY49" fmla="*/ 28575 h 590559"/>
                <a:gd name="connsiteX50" fmla="*/ 247650 w 590550"/>
                <a:gd name="connsiteY50" fmla="*/ 47625 h 590559"/>
                <a:gd name="connsiteX51" fmla="*/ 238125 w 590550"/>
                <a:gd name="connsiteY51" fmla="*/ 57150 h 590559"/>
                <a:gd name="connsiteX52" fmla="*/ 28575 w 590550"/>
                <a:gd name="connsiteY52" fmla="*/ 57150 h 590559"/>
                <a:gd name="connsiteX53" fmla="*/ 19050 w 590550"/>
                <a:gd name="connsiteY53" fmla="*/ 47625 h 590559"/>
                <a:gd name="connsiteX54" fmla="*/ 47625 w 590550"/>
                <a:gd name="connsiteY54" fmla="*/ 76200 h 590559"/>
                <a:gd name="connsiteX55" fmla="*/ 219075 w 590550"/>
                <a:gd name="connsiteY55" fmla="*/ 76200 h 590559"/>
                <a:gd name="connsiteX56" fmla="*/ 219075 w 590550"/>
                <a:gd name="connsiteY56" fmla="*/ 95250 h 590559"/>
                <a:gd name="connsiteX57" fmla="*/ 47625 w 590550"/>
                <a:gd name="connsiteY57" fmla="*/ 95250 h 590559"/>
                <a:gd name="connsiteX58" fmla="*/ 47625 w 590550"/>
                <a:gd name="connsiteY58" fmla="*/ 76200 h 590559"/>
                <a:gd name="connsiteX59" fmla="*/ 19050 w 590550"/>
                <a:gd name="connsiteY59" fmla="*/ 142875 h 590559"/>
                <a:gd name="connsiteX60" fmla="*/ 19050 w 590550"/>
                <a:gd name="connsiteY60" fmla="*/ 123825 h 590559"/>
                <a:gd name="connsiteX61" fmla="*/ 28575 w 590550"/>
                <a:gd name="connsiteY61" fmla="*/ 114300 h 590559"/>
                <a:gd name="connsiteX62" fmla="*/ 238125 w 590550"/>
                <a:gd name="connsiteY62" fmla="*/ 114300 h 590559"/>
                <a:gd name="connsiteX63" fmla="*/ 247193 w 590550"/>
                <a:gd name="connsiteY63" fmla="*/ 121587 h 590559"/>
                <a:gd name="connsiteX64" fmla="*/ 191148 w 590550"/>
                <a:gd name="connsiteY64" fmla="*/ 152400 h 590559"/>
                <a:gd name="connsiteX65" fmla="*/ 28575 w 590550"/>
                <a:gd name="connsiteY65" fmla="*/ 152400 h 590559"/>
                <a:gd name="connsiteX66" fmla="*/ 19050 w 590550"/>
                <a:gd name="connsiteY66" fmla="*/ 142875 h 590559"/>
                <a:gd name="connsiteX67" fmla="*/ 47625 w 590550"/>
                <a:gd name="connsiteY67" fmla="*/ 171450 h 590559"/>
                <a:gd name="connsiteX68" fmla="*/ 172041 w 590550"/>
                <a:gd name="connsiteY68" fmla="*/ 171450 h 590559"/>
                <a:gd name="connsiteX69" fmla="*/ 158153 w 590550"/>
                <a:gd name="connsiteY69" fmla="*/ 190500 h 590559"/>
                <a:gd name="connsiteX70" fmla="*/ 47625 w 590550"/>
                <a:gd name="connsiteY70" fmla="*/ 190500 h 590559"/>
                <a:gd name="connsiteX71" fmla="*/ 47625 w 590550"/>
                <a:gd name="connsiteY71" fmla="*/ 171450 h 590559"/>
                <a:gd name="connsiteX72" fmla="*/ 28575 w 590550"/>
                <a:gd name="connsiteY72" fmla="*/ 247650 h 590559"/>
                <a:gd name="connsiteX73" fmla="*/ 19050 w 590550"/>
                <a:gd name="connsiteY73" fmla="*/ 238125 h 590559"/>
                <a:gd name="connsiteX74" fmla="*/ 19050 w 590550"/>
                <a:gd name="connsiteY74" fmla="*/ 219075 h 590559"/>
                <a:gd name="connsiteX75" fmla="*/ 28575 w 590550"/>
                <a:gd name="connsiteY75" fmla="*/ 209550 h 590559"/>
                <a:gd name="connsiteX76" fmla="*/ 147885 w 590550"/>
                <a:gd name="connsiteY76" fmla="*/ 209550 h 590559"/>
                <a:gd name="connsiteX77" fmla="*/ 136036 w 590550"/>
                <a:gd name="connsiteY77" fmla="*/ 247650 h 590559"/>
                <a:gd name="connsiteX78" fmla="*/ 28575 w 590550"/>
                <a:gd name="connsiteY78" fmla="*/ 247650 h 590559"/>
                <a:gd name="connsiteX79" fmla="*/ 152400 w 590550"/>
                <a:gd name="connsiteY79" fmla="*/ 276225 h 590559"/>
                <a:gd name="connsiteX80" fmla="*/ 295275 w 590550"/>
                <a:gd name="connsiteY80" fmla="*/ 133350 h 590559"/>
                <a:gd name="connsiteX81" fmla="*/ 438150 w 590550"/>
                <a:gd name="connsiteY81" fmla="*/ 276225 h 590559"/>
                <a:gd name="connsiteX82" fmla="*/ 295275 w 590550"/>
                <a:gd name="connsiteY82" fmla="*/ 419100 h 590559"/>
                <a:gd name="connsiteX83" fmla="*/ 152400 w 590550"/>
                <a:gd name="connsiteY83" fmla="*/ 276225 h 590559"/>
                <a:gd name="connsiteX84" fmla="*/ 323850 w 590550"/>
                <a:gd name="connsiteY84" fmla="*/ 542935 h 590559"/>
                <a:gd name="connsiteX85" fmla="*/ 295275 w 590550"/>
                <a:gd name="connsiteY85" fmla="*/ 571510 h 590559"/>
                <a:gd name="connsiteX86" fmla="*/ 266700 w 590550"/>
                <a:gd name="connsiteY86" fmla="*/ 542935 h 590559"/>
                <a:gd name="connsiteX87" fmla="*/ 266700 w 590550"/>
                <a:gd name="connsiteY87" fmla="*/ 485785 h 590559"/>
                <a:gd name="connsiteX88" fmla="*/ 276225 w 590550"/>
                <a:gd name="connsiteY88" fmla="*/ 476260 h 590559"/>
                <a:gd name="connsiteX89" fmla="*/ 285750 w 590550"/>
                <a:gd name="connsiteY89" fmla="*/ 476260 h 590559"/>
                <a:gd name="connsiteX90" fmla="*/ 304800 w 590550"/>
                <a:gd name="connsiteY90" fmla="*/ 476260 h 590559"/>
                <a:gd name="connsiteX91" fmla="*/ 314325 w 590550"/>
                <a:gd name="connsiteY91" fmla="*/ 476260 h 590559"/>
                <a:gd name="connsiteX92" fmla="*/ 323850 w 590550"/>
                <a:gd name="connsiteY92" fmla="*/ 485785 h 590559"/>
                <a:gd name="connsiteX93" fmla="*/ 323850 w 590550"/>
                <a:gd name="connsiteY93" fmla="*/ 542935 h 590559"/>
                <a:gd name="connsiteX94" fmla="*/ 314325 w 590550"/>
                <a:gd name="connsiteY94" fmla="*/ 447685 h 590559"/>
                <a:gd name="connsiteX95" fmla="*/ 304800 w 590550"/>
                <a:gd name="connsiteY95" fmla="*/ 457210 h 590559"/>
                <a:gd name="connsiteX96" fmla="*/ 285750 w 590550"/>
                <a:gd name="connsiteY96" fmla="*/ 457210 h 590559"/>
                <a:gd name="connsiteX97" fmla="*/ 276225 w 590550"/>
                <a:gd name="connsiteY97" fmla="*/ 447685 h 590559"/>
                <a:gd name="connsiteX98" fmla="*/ 276225 w 590550"/>
                <a:gd name="connsiteY98" fmla="*/ 436931 h 590559"/>
                <a:gd name="connsiteX99" fmla="*/ 295275 w 590550"/>
                <a:gd name="connsiteY99" fmla="*/ 438150 h 590559"/>
                <a:gd name="connsiteX100" fmla="*/ 314325 w 590550"/>
                <a:gd name="connsiteY100" fmla="*/ 436931 h 590559"/>
                <a:gd name="connsiteX101" fmla="*/ 314325 w 590550"/>
                <a:gd name="connsiteY101" fmla="*/ 447685 h 590559"/>
                <a:gd name="connsiteX102" fmla="*/ 400050 w 590550"/>
                <a:gd name="connsiteY102" fmla="*/ 399459 h 590559"/>
                <a:gd name="connsiteX103" fmla="*/ 419100 w 590550"/>
                <a:gd name="connsiteY103" fmla="*/ 380352 h 590559"/>
                <a:gd name="connsiteX104" fmla="*/ 419100 w 590550"/>
                <a:gd name="connsiteY104" fmla="*/ 400050 h 590559"/>
                <a:gd name="connsiteX105" fmla="*/ 552450 w 590550"/>
                <a:gd name="connsiteY105" fmla="*/ 400050 h 590559"/>
                <a:gd name="connsiteX106" fmla="*/ 552450 w 590550"/>
                <a:gd name="connsiteY106" fmla="*/ 304800 h 590559"/>
                <a:gd name="connsiteX107" fmla="*/ 454524 w 590550"/>
                <a:gd name="connsiteY107" fmla="*/ 304800 h 590559"/>
                <a:gd name="connsiteX108" fmla="*/ 456724 w 590550"/>
                <a:gd name="connsiteY108" fmla="*/ 285750 h 590559"/>
                <a:gd name="connsiteX109" fmla="*/ 571500 w 590550"/>
                <a:gd name="connsiteY109" fmla="*/ 285750 h 590559"/>
                <a:gd name="connsiteX110" fmla="*/ 571500 w 590550"/>
                <a:gd name="connsiteY110" fmla="*/ 495300 h 590559"/>
                <a:gd name="connsiteX111" fmla="*/ 495300 w 590550"/>
                <a:gd name="connsiteY111" fmla="*/ 495300 h 590559"/>
                <a:gd name="connsiteX112" fmla="*/ 495300 w 590550"/>
                <a:gd name="connsiteY112" fmla="*/ 571500 h 590559"/>
                <a:gd name="connsiteX113" fmla="*/ 400050 w 590550"/>
                <a:gd name="connsiteY113" fmla="*/ 571500 h 590559"/>
                <a:gd name="connsiteX114" fmla="*/ 400050 w 590550"/>
                <a:gd name="connsiteY114" fmla="*/ 399459 h 590559"/>
                <a:gd name="connsiteX115" fmla="*/ 558032 w 590550"/>
                <a:gd name="connsiteY115" fmla="*/ 514350 h 590559"/>
                <a:gd name="connsiteX116" fmla="*/ 514350 w 590550"/>
                <a:gd name="connsiteY116" fmla="*/ 558032 h 590559"/>
                <a:gd name="connsiteX117" fmla="*/ 514350 w 590550"/>
                <a:gd name="connsiteY117" fmla="*/ 514350 h 590559"/>
                <a:gd name="connsiteX118" fmla="*/ 558032 w 590550"/>
                <a:gd name="connsiteY118" fmla="*/ 514350 h 59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590550" h="590559">
                  <a:moveTo>
                    <a:pt x="456714" y="266700"/>
                  </a:moveTo>
                  <a:cubicBezTo>
                    <a:pt x="451742" y="181851"/>
                    <a:pt x="381343" y="114300"/>
                    <a:pt x="295275" y="114300"/>
                  </a:cubicBezTo>
                  <a:cubicBezTo>
                    <a:pt x="285207" y="114300"/>
                    <a:pt x="275387" y="115348"/>
                    <a:pt x="265824" y="117119"/>
                  </a:cubicBezTo>
                  <a:cubicBezTo>
                    <a:pt x="262785" y="104604"/>
                    <a:pt x="251565" y="95250"/>
                    <a:pt x="238125" y="95250"/>
                  </a:cubicBezTo>
                  <a:lnTo>
                    <a:pt x="238125" y="76200"/>
                  </a:lnTo>
                  <a:cubicBezTo>
                    <a:pt x="253879" y="76200"/>
                    <a:pt x="266700" y="63379"/>
                    <a:pt x="266700" y="47625"/>
                  </a:cubicBezTo>
                  <a:lnTo>
                    <a:pt x="266700" y="28575"/>
                  </a:lnTo>
                  <a:cubicBezTo>
                    <a:pt x="266700" y="12821"/>
                    <a:pt x="253879" y="0"/>
                    <a:pt x="238125" y="0"/>
                  </a:cubicBezTo>
                  <a:lnTo>
                    <a:pt x="28575" y="0"/>
                  </a:lnTo>
                  <a:cubicBezTo>
                    <a:pt x="12821" y="0"/>
                    <a:pt x="0" y="12821"/>
                    <a:pt x="0" y="28575"/>
                  </a:cubicBezTo>
                  <a:lnTo>
                    <a:pt x="0" y="47625"/>
                  </a:lnTo>
                  <a:cubicBezTo>
                    <a:pt x="0" y="63379"/>
                    <a:pt x="12821" y="76200"/>
                    <a:pt x="28575" y="76200"/>
                  </a:cubicBezTo>
                  <a:lnTo>
                    <a:pt x="28575" y="95250"/>
                  </a:lnTo>
                  <a:cubicBezTo>
                    <a:pt x="12821" y="95250"/>
                    <a:pt x="0" y="108071"/>
                    <a:pt x="0" y="123825"/>
                  </a:cubicBezTo>
                  <a:lnTo>
                    <a:pt x="0" y="142875"/>
                  </a:lnTo>
                  <a:cubicBezTo>
                    <a:pt x="0" y="158629"/>
                    <a:pt x="12821" y="171450"/>
                    <a:pt x="28575" y="171450"/>
                  </a:cubicBezTo>
                  <a:lnTo>
                    <a:pt x="28575" y="190500"/>
                  </a:lnTo>
                  <a:cubicBezTo>
                    <a:pt x="12821" y="190500"/>
                    <a:pt x="0" y="203321"/>
                    <a:pt x="0" y="219075"/>
                  </a:cubicBezTo>
                  <a:lnTo>
                    <a:pt x="0" y="238125"/>
                  </a:lnTo>
                  <a:cubicBezTo>
                    <a:pt x="0" y="253879"/>
                    <a:pt x="12821" y="266700"/>
                    <a:pt x="28575" y="266700"/>
                  </a:cubicBezTo>
                  <a:lnTo>
                    <a:pt x="133836" y="266700"/>
                  </a:lnTo>
                  <a:cubicBezTo>
                    <a:pt x="133645" y="269872"/>
                    <a:pt x="133350" y="273006"/>
                    <a:pt x="133350" y="276225"/>
                  </a:cubicBezTo>
                  <a:cubicBezTo>
                    <a:pt x="133350" y="352368"/>
                    <a:pt x="186242" y="416233"/>
                    <a:pt x="257175" y="433435"/>
                  </a:cubicBezTo>
                  <a:lnTo>
                    <a:pt x="257175" y="447685"/>
                  </a:lnTo>
                  <a:cubicBezTo>
                    <a:pt x="257175" y="452799"/>
                    <a:pt x="258632" y="457533"/>
                    <a:pt x="260995" y="461696"/>
                  </a:cubicBezTo>
                  <a:cubicBezTo>
                    <a:pt x="253003" y="466763"/>
                    <a:pt x="247650" y="475640"/>
                    <a:pt x="247650" y="485785"/>
                  </a:cubicBezTo>
                  <a:lnTo>
                    <a:pt x="247650" y="542935"/>
                  </a:lnTo>
                  <a:cubicBezTo>
                    <a:pt x="247650" y="569195"/>
                    <a:pt x="269015" y="590560"/>
                    <a:pt x="295275" y="590560"/>
                  </a:cubicBezTo>
                  <a:cubicBezTo>
                    <a:pt x="321535" y="590560"/>
                    <a:pt x="342900" y="569195"/>
                    <a:pt x="342900" y="542935"/>
                  </a:cubicBezTo>
                  <a:lnTo>
                    <a:pt x="342900" y="485785"/>
                  </a:lnTo>
                  <a:cubicBezTo>
                    <a:pt x="342900" y="475640"/>
                    <a:pt x="337547" y="466763"/>
                    <a:pt x="329555" y="461696"/>
                  </a:cubicBezTo>
                  <a:cubicBezTo>
                    <a:pt x="331918" y="457533"/>
                    <a:pt x="333375" y="452799"/>
                    <a:pt x="333375" y="447685"/>
                  </a:cubicBezTo>
                  <a:lnTo>
                    <a:pt x="333375" y="433435"/>
                  </a:lnTo>
                  <a:cubicBezTo>
                    <a:pt x="350472" y="429292"/>
                    <a:pt x="366493" y="422453"/>
                    <a:pt x="381000" y="413347"/>
                  </a:cubicBezTo>
                  <a:lnTo>
                    <a:pt x="381000" y="590550"/>
                  </a:lnTo>
                  <a:lnTo>
                    <a:pt x="508768" y="590550"/>
                  </a:lnTo>
                  <a:lnTo>
                    <a:pt x="590550" y="508768"/>
                  </a:lnTo>
                  <a:lnTo>
                    <a:pt x="590550" y="266700"/>
                  </a:lnTo>
                  <a:lnTo>
                    <a:pt x="456714" y="266700"/>
                  </a:lnTo>
                  <a:close/>
                  <a:moveTo>
                    <a:pt x="438150" y="352263"/>
                  </a:moveTo>
                  <a:cubicBezTo>
                    <a:pt x="442960" y="343262"/>
                    <a:pt x="446970" y="333766"/>
                    <a:pt x="450028" y="323850"/>
                  </a:cubicBezTo>
                  <a:lnTo>
                    <a:pt x="533400" y="323850"/>
                  </a:lnTo>
                  <a:lnTo>
                    <a:pt x="533400" y="381000"/>
                  </a:lnTo>
                  <a:lnTo>
                    <a:pt x="438150" y="381000"/>
                  </a:lnTo>
                  <a:lnTo>
                    <a:pt x="438150" y="352263"/>
                  </a:lnTo>
                  <a:close/>
                  <a:moveTo>
                    <a:pt x="19050" y="47625"/>
                  </a:moveTo>
                  <a:lnTo>
                    <a:pt x="19050" y="28575"/>
                  </a:lnTo>
                  <a:cubicBezTo>
                    <a:pt x="19050" y="23317"/>
                    <a:pt x="23327" y="19050"/>
                    <a:pt x="28575" y="19050"/>
                  </a:cubicBezTo>
                  <a:lnTo>
                    <a:pt x="238125" y="19050"/>
                  </a:lnTo>
                  <a:cubicBezTo>
                    <a:pt x="243373" y="19050"/>
                    <a:pt x="247650" y="23317"/>
                    <a:pt x="247650" y="28575"/>
                  </a:cubicBezTo>
                  <a:lnTo>
                    <a:pt x="247650" y="47625"/>
                  </a:lnTo>
                  <a:cubicBezTo>
                    <a:pt x="247650" y="52883"/>
                    <a:pt x="243373" y="57150"/>
                    <a:pt x="238125" y="57150"/>
                  </a:cubicBezTo>
                  <a:lnTo>
                    <a:pt x="28575" y="57150"/>
                  </a:lnTo>
                  <a:cubicBezTo>
                    <a:pt x="23327" y="57150"/>
                    <a:pt x="19050" y="52883"/>
                    <a:pt x="19050" y="47625"/>
                  </a:cubicBezTo>
                  <a:close/>
                  <a:moveTo>
                    <a:pt x="47625" y="76200"/>
                  </a:moveTo>
                  <a:lnTo>
                    <a:pt x="219075" y="76200"/>
                  </a:lnTo>
                  <a:lnTo>
                    <a:pt x="219075" y="95250"/>
                  </a:lnTo>
                  <a:lnTo>
                    <a:pt x="47625" y="95250"/>
                  </a:lnTo>
                  <a:lnTo>
                    <a:pt x="47625" y="76200"/>
                  </a:lnTo>
                  <a:close/>
                  <a:moveTo>
                    <a:pt x="19050" y="142875"/>
                  </a:moveTo>
                  <a:lnTo>
                    <a:pt x="19050" y="123825"/>
                  </a:lnTo>
                  <a:cubicBezTo>
                    <a:pt x="19050" y="118567"/>
                    <a:pt x="23327" y="114300"/>
                    <a:pt x="28575" y="114300"/>
                  </a:cubicBezTo>
                  <a:lnTo>
                    <a:pt x="238125" y="114300"/>
                  </a:lnTo>
                  <a:cubicBezTo>
                    <a:pt x="242583" y="114300"/>
                    <a:pt x="246164" y="117443"/>
                    <a:pt x="247193" y="121587"/>
                  </a:cubicBezTo>
                  <a:cubicBezTo>
                    <a:pt x="226390" y="128064"/>
                    <a:pt x="207426" y="138684"/>
                    <a:pt x="191148" y="152400"/>
                  </a:cubicBezTo>
                  <a:lnTo>
                    <a:pt x="28575" y="152400"/>
                  </a:lnTo>
                  <a:cubicBezTo>
                    <a:pt x="23327" y="152400"/>
                    <a:pt x="19050" y="148133"/>
                    <a:pt x="19050" y="142875"/>
                  </a:cubicBezTo>
                  <a:close/>
                  <a:moveTo>
                    <a:pt x="47625" y="171450"/>
                  </a:moveTo>
                  <a:lnTo>
                    <a:pt x="172041" y="171450"/>
                  </a:lnTo>
                  <a:cubicBezTo>
                    <a:pt x="166945" y="177432"/>
                    <a:pt x="162354" y="183813"/>
                    <a:pt x="158153" y="190500"/>
                  </a:cubicBezTo>
                  <a:lnTo>
                    <a:pt x="47625" y="190500"/>
                  </a:lnTo>
                  <a:lnTo>
                    <a:pt x="47625" y="171450"/>
                  </a:lnTo>
                  <a:close/>
                  <a:moveTo>
                    <a:pt x="28575" y="247650"/>
                  </a:moveTo>
                  <a:cubicBezTo>
                    <a:pt x="23327" y="247650"/>
                    <a:pt x="19050" y="243383"/>
                    <a:pt x="19050" y="238125"/>
                  </a:cubicBezTo>
                  <a:lnTo>
                    <a:pt x="19050" y="219075"/>
                  </a:lnTo>
                  <a:cubicBezTo>
                    <a:pt x="19050" y="213817"/>
                    <a:pt x="23327" y="209550"/>
                    <a:pt x="28575" y="209550"/>
                  </a:cubicBezTo>
                  <a:lnTo>
                    <a:pt x="147885" y="209550"/>
                  </a:lnTo>
                  <a:cubicBezTo>
                    <a:pt x="142437" y="221552"/>
                    <a:pt x="138427" y="234305"/>
                    <a:pt x="136036" y="247650"/>
                  </a:cubicBezTo>
                  <a:lnTo>
                    <a:pt x="28575" y="247650"/>
                  </a:lnTo>
                  <a:close/>
                  <a:moveTo>
                    <a:pt x="152400" y="276225"/>
                  </a:moveTo>
                  <a:cubicBezTo>
                    <a:pt x="152400" y="197444"/>
                    <a:pt x="216494" y="133350"/>
                    <a:pt x="295275" y="133350"/>
                  </a:cubicBezTo>
                  <a:cubicBezTo>
                    <a:pt x="374056" y="133350"/>
                    <a:pt x="438150" y="197444"/>
                    <a:pt x="438150" y="276225"/>
                  </a:cubicBezTo>
                  <a:cubicBezTo>
                    <a:pt x="438150" y="355006"/>
                    <a:pt x="374056" y="419100"/>
                    <a:pt x="295275" y="419100"/>
                  </a:cubicBezTo>
                  <a:cubicBezTo>
                    <a:pt x="216494" y="419100"/>
                    <a:pt x="152400" y="355006"/>
                    <a:pt x="152400" y="276225"/>
                  </a:cubicBezTo>
                  <a:close/>
                  <a:moveTo>
                    <a:pt x="323850" y="542935"/>
                  </a:moveTo>
                  <a:cubicBezTo>
                    <a:pt x="323850" y="558689"/>
                    <a:pt x="311029" y="571510"/>
                    <a:pt x="295275" y="571510"/>
                  </a:cubicBezTo>
                  <a:cubicBezTo>
                    <a:pt x="279521" y="571510"/>
                    <a:pt x="266700" y="558689"/>
                    <a:pt x="266700" y="542935"/>
                  </a:cubicBezTo>
                  <a:lnTo>
                    <a:pt x="266700" y="485785"/>
                  </a:lnTo>
                  <a:cubicBezTo>
                    <a:pt x="266700" y="480527"/>
                    <a:pt x="270977" y="476260"/>
                    <a:pt x="276225" y="476260"/>
                  </a:cubicBezTo>
                  <a:lnTo>
                    <a:pt x="285750" y="476260"/>
                  </a:lnTo>
                  <a:lnTo>
                    <a:pt x="304800" y="476260"/>
                  </a:lnTo>
                  <a:lnTo>
                    <a:pt x="314325" y="476260"/>
                  </a:lnTo>
                  <a:cubicBezTo>
                    <a:pt x="319573" y="476260"/>
                    <a:pt x="323850" y="480527"/>
                    <a:pt x="323850" y="485785"/>
                  </a:cubicBezTo>
                  <a:lnTo>
                    <a:pt x="323850" y="542935"/>
                  </a:lnTo>
                  <a:close/>
                  <a:moveTo>
                    <a:pt x="314325" y="447685"/>
                  </a:moveTo>
                  <a:cubicBezTo>
                    <a:pt x="314325" y="452942"/>
                    <a:pt x="310048" y="457210"/>
                    <a:pt x="304800" y="457210"/>
                  </a:cubicBezTo>
                  <a:lnTo>
                    <a:pt x="285750" y="457210"/>
                  </a:lnTo>
                  <a:cubicBezTo>
                    <a:pt x="280502" y="457210"/>
                    <a:pt x="276225" y="452942"/>
                    <a:pt x="276225" y="447685"/>
                  </a:cubicBezTo>
                  <a:lnTo>
                    <a:pt x="276225" y="436931"/>
                  </a:lnTo>
                  <a:cubicBezTo>
                    <a:pt x="282483" y="437664"/>
                    <a:pt x="288817" y="438150"/>
                    <a:pt x="295275" y="438150"/>
                  </a:cubicBezTo>
                  <a:cubicBezTo>
                    <a:pt x="301733" y="438150"/>
                    <a:pt x="308067" y="437664"/>
                    <a:pt x="314325" y="436931"/>
                  </a:cubicBezTo>
                  <a:lnTo>
                    <a:pt x="314325" y="447685"/>
                  </a:lnTo>
                  <a:close/>
                  <a:moveTo>
                    <a:pt x="400050" y="399459"/>
                  </a:moveTo>
                  <a:cubicBezTo>
                    <a:pt x="406908" y="393621"/>
                    <a:pt x="413299" y="387239"/>
                    <a:pt x="419100" y="380352"/>
                  </a:cubicBezTo>
                  <a:lnTo>
                    <a:pt x="419100" y="400050"/>
                  </a:lnTo>
                  <a:lnTo>
                    <a:pt x="552450" y="400050"/>
                  </a:lnTo>
                  <a:lnTo>
                    <a:pt x="552450" y="304800"/>
                  </a:lnTo>
                  <a:lnTo>
                    <a:pt x="454524" y="304800"/>
                  </a:lnTo>
                  <a:cubicBezTo>
                    <a:pt x="455638" y="298571"/>
                    <a:pt x="456343" y="292208"/>
                    <a:pt x="456724" y="285750"/>
                  </a:cubicBezTo>
                  <a:lnTo>
                    <a:pt x="571500" y="285750"/>
                  </a:lnTo>
                  <a:lnTo>
                    <a:pt x="571500" y="495300"/>
                  </a:lnTo>
                  <a:lnTo>
                    <a:pt x="495300" y="495300"/>
                  </a:lnTo>
                  <a:lnTo>
                    <a:pt x="495300" y="571500"/>
                  </a:lnTo>
                  <a:lnTo>
                    <a:pt x="400050" y="571500"/>
                  </a:lnTo>
                  <a:lnTo>
                    <a:pt x="400050" y="399459"/>
                  </a:lnTo>
                  <a:close/>
                  <a:moveTo>
                    <a:pt x="558032" y="514350"/>
                  </a:moveTo>
                  <a:lnTo>
                    <a:pt x="514350" y="558032"/>
                  </a:lnTo>
                  <a:lnTo>
                    <a:pt x="514350" y="514350"/>
                  </a:lnTo>
                  <a:lnTo>
                    <a:pt x="558032" y="5143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7" name="Freeform: Shape 186">
              <a:extLst>
                <a:ext uri="{FF2B5EF4-FFF2-40B4-BE49-F238E27FC236}">
                  <a16:creationId xmlns:a16="http://schemas.microsoft.com/office/drawing/2014/main" id="{2D3334B7-2057-4DD9-93E4-C5AABDAC0D94}"/>
                </a:ext>
              </a:extLst>
            </p:cNvPr>
            <p:cNvSpPr/>
            <p:nvPr/>
          </p:nvSpPr>
          <p:spPr>
            <a:xfrm>
              <a:off x="13115955" y="2045121"/>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8" name="Freeform: Shape 187">
              <a:extLst>
                <a:ext uri="{FF2B5EF4-FFF2-40B4-BE49-F238E27FC236}">
                  <a16:creationId xmlns:a16="http://schemas.microsoft.com/office/drawing/2014/main" id="{1C08ED50-00D5-4112-9D63-3FCEE8E0E266}"/>
                </a:ext>
              </a:extLst>
            </p:cNvPr>
            <p:cNvSpPr/>
            <p:nvPr/>
          </p:nvSpPr>
          <p:spPr>
            <a:xfrm>
              <a:off x="13115955" y="2083221"/>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9" name="Freeform: Shape 188">
              <a:extLst>
                <a:ext uri="{FF2B5EF4-FFF2-40B4-BE49-F238E27FC236}">
                  <a16:creationId xmlns:a16="http://schemas.microsoft.com/office/drawing/2014/main" id="{E049844F-42C3-48EA-BB64-EFA03B212052}"/>
                </a:ext>
              </a:extLst>
            </p:cNvPr>
            <p:cNvSpPr/>
            <p:nvPr/>
          </p:nvSpPr>
          <p:spPr>
            <a:xfrm>
              <a:off x="13115955" y="2121321"/>
              <a:ext cx="57150" cy="57150"/>
            </a:xfrm>
            <a:custGeom>
              <a:avLst/>
              <a:gdLst>
                <a:gd name="connsiteX0" fmla="*/ 0 w 57150"/>
                <a:gd name="connsiteY0" fmla="*/ 0 h 57150"/>
                <a:gd name="connsiteX1" fmla="*/ 0 w 57150"/>
                <a:gd name="connsiteY1" fmla="*/ 57150 h 57150"/>
                <a:gd name="connsiteX2" fmla="*/ 57150 w 57150"/>
                <a:gd name="connsiteY2" fmla="*/ 57150 h 57150"/>
                <a:gd name="connsiteX3" fmla="*/ 57150 w 57150"/>
                <a:gd name="connsiteY3" fmla="*/ 0 h 57150"/>
                <a:gd name="connsiteX4" fmla="*/ 0 w 57150"/>
                <a:gd name="connsiteY4" fmla="*/ 0 h 57150"/>
                <a:gd name="connsiteX5" fmla="*/ 38100 w 57150"/>
                <a:gd name="connsiteY5" fmla="*/ 38100 h 57150"/>
                <a:gd name="connsiteX6" fmla="*/ 19050 w 57150"/>
                <a:gd name="connsiteY6" fmla="*/ 38100 h 57150"/>
                <a:gd name="connsiteX7" fmla="*/ 19050 w 57150"/>
                <a:gd name="connsiteY7" fmla="*/ 19050 h 57150"/>
                <a:gd name="connsiteX8" fmla="*/ 38100 w 57150"/>
                <a:gd name="connsiteY8" fmla="*/ 19050 h 57150"/>
                <a:gd name="connsiteX9" fmla="*/ 38100 w 57150"/>
                <a:gd name="connsiteY9" fmla="*/ 38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50" h="57150">
                  <a:moveTo>
                    <a:pt x="0" y="0"/>
                  </a:moveTo>
                  <a:lnTo>
                    <a:pt x="0" y="57150"/>
                  </a:lnTo>
                  <a:lnTo>
                    <a:pt x="57150" y="57150"/>
                  </a:lnTo>
                  <a:lnTo>
                    <a:pt x="57150" y="0"/>
                  </a:lnTo>
                  <a:lnTo>
                    <a:pt x="0" y="0"/>
                  </a:lnTo>
                  <a:close/>
                  <a:moveTo>
                    <a:pt x="38100" y="38100"/>
                  </a:moveTo>
                  <a:lnTo>
                    <a:pt x="19050" y="38100"/>
                  </a:lnTo>
                  <a:lnTo>
                    <a:pt x="19050" y="19050"/>
                  </a:lnTo>
                  <a:lnTo>
                    <a:pt x="38100" y="19050"/>
                  </a:lnTo>
                  <a:lnTo>
                    <a:pt x="38100" y="3810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Shape 189">
              <a:extLst>
                <a:ext uri="{FF2B5EF4-FFF2-40B4-BE49-F238E27FC236}">
                  <a16:creationId xmlns:a16="http://schemas.microsoft.com/office/drawing/2014/main" id="{B29B892D-CE5F-41C6-839D-57579D2DA22B}"/>
                </a:ext>
              </a:extLst>
            </p:cNvPr>
            <p:cNvSpPr/>
            <p:nvPr/>
          </p:nvSpPr>
          <p:spPr>
            <a:xfrm>
              <a:off x="12734955" y="2054646"/>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Shape 190">
              <a:extLst>
                <a:ext uri="{FF2B5EF4-FFF2-40B4-BE49-F238E27FC236}">
                  <a16:creationId xmlns:a16="http://schemas.microsoft.com/office/drawing/2014/main" id="{512D5BE7-2C5E-45DC-BBE3-ED8FFBFCD8CB}"/>
                </a:ext>
              </a:extLst>
            </p:cNvPr>
            <p:cNvSpPr/>
            <p:nvPr/>
          </p:nvSpPr>
          <p:spPr>
            <a:xfrm>
              <a:off x="12734955" y="2092746"/>
              <a:ext cx="133350" cy="19050"/>
            </a:xfrm>
            <a:custGeom>
              <a:avLst/>
              <a:gdLst>
                <a:gd name="connsiteX0" fmla="*/ 0 w 133350"/>
                <a:gd name="connsiteY0" fmla="*/ 0 h 19050"/>
                <a:gd name="connsiteX1" fmla="*/ 133350 w 133350"/>
                <a:gd name="connsiteY1" fmla="*/ 0 h 19050"/>
                <a:gd name="connsiteX2" fmla="*/ 133350 w 133350"/>
                <a:gd name="connsiteY2" fmla="*/ 19050 h 19050"/>
                <a:gd name="connsiteX3" fmla="*/ 0 w 1333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33350" h="19050">
                  <a:moveTo>
                    <a:pt x="0" y="0"/>
                  </a:moveTo>
                  <a:lnTo>
                    <a:pt x="133350" y="0"/>
                  </a:lnTo>
                  <a:lnTo>
                    <a:pt x="1333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Shape 191">
              <a:extLst>
                <a:ext uri="{FF2B5EF4-FFF2-40B4-BE49-F238E27FC236}">
                  <a16:creationId xmlns:a16="http://schemas.microsoft.com/office/drawing/2014/main" id="{6842CDD3-45DB-4015-8531-704C181BF09D}"/>
                </a:ext>
              </a:extLst>
            </p:cNvPr>
            <p:cNvSpPr/>
            <p:nvPr/>
          </p:nvSpPr>
          <p:spPr>
            <a:xfrm>
              <a:off x="127349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3" name="Freeform: Shape 192">
              <a:extLst>
                <a:ext uri="{FF2B5EF4-FFF2-40B4-BE49-F238E27FC236}">
                  <a16:creationId xmlns:a16="http://schemas.microsoft.com/office/drawing/2014/main" id="{C5C615FC-26D8-4946-98EF-096D5674D1D2}"/>
                </a:ext>
              </a:extLst>
            </p:cNvPr>
            <p:cNvSpPr/>
            <p:nvPr/>
          </p:nvSpPr>
          <p:spPr>
            <a:xfrm>
              <a:off x="127730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4" name="Freeform: Shape 193">
              <a:extLst>
                <a:ext uri="{FF2B5EF4-FFF2-40B4-BE49-F238E27FC236}">
                  <a16:creationId xmlns:a16="http://schemas.microsoft.com/office/drawing/2014/main" id="{3F8B44E1-DA66-44A6-9DDD-B54C3B3C7B7D}"/>
                </a:ext>
              </a:extLst>
            </p:cNvPr>
            <p:cNvSpPr/>
            <p:nvPr/>
          </p:nvSpPr>
          <p:spPr>
            <a:xfrm>
              <a:off x="128111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95" name="Freeform: Shape 194">
              <a:extLst>
                <a:ext uri="{FF2B5EF4-FFF2-40B4-BE49-F238E27FC236}">
                  <a16:creationId xmlns:a16="http://schemas.microsoft.com/office/drawing/2014/main" id="{CB11EE1E-A07C-41EC-958D-5B42888849C4}"/>
                </a:ext>
              </a:extLst>
            </p:cNvPr>
            <p:cNvSpPr/>
            <p:nvPr/>
          </p:nvSpPr>
          <p:spPr>
            <a:xfrm>
              <a:off x="12849255" y="2130846"/>
              <a:ext cx="19050" cy="19050"/>
            </a:xfrm>
            <a:custGeom>
              <a:avLst/>
              <a:gdLst>
                <a:gd name="connsiteX0" fmla="*/ 0 w 19050"/>
                <a:gd name="connsiteY0" fmla="*/ 0 h 19050"/>
                <a:gd name="connsiteX1" fmla="*/ 19050 w 19050"/>
                <a:gd name="connsiteY1" fmla="*/ 0 h 19050"/>
                <a:gd name="connsiteX2" fmla="*/ 19050 w 19050"/>
                <a:gd name="connsiteY2" fmla="*/ 19050 h 19050"/>
                <a:gd name="connsiteX3" fmla="*/ 0 w 19050"/>
                <a:gd name="connsiteY3" fmla="*/ 19050 h 19050"/>
              </a:gdLst>
              <a:ahLst/>
              <a:cxnLst>
                <a:cxn ang="0">
                  <a:pos x="connsiteX0" y="connsiteY0"/>
                </a:cxn>
                <a:cxn ang="0">
                  <a:pos x="connsiteX1" y="connsiteY1"/>
                </a:cxn>
                <a:cxn ang="0">
                  <a:pos x="connsiteX2" y="connsiteY2"/>
                </a:cxn>
                <a:cxn ang="0">
                  <a:pos x="connsiteX3" y="connsiteY3"/>
                </a:cxn>
              </a:cxnLst>
              <a:rect l="l" t="t" r="r" b="b"/>
              <a:pathLst>
                <a:path w="19050" h="19050">
                  <a:moveTo>
                    <a:pt x="0" y="0"/>
                  </a:moveTo>
                  <a:lnTo>
                    <a:pt x="19050" y="0"/>
                  </a:lnTo>
                  <a:lnTo>
                    <a:pt x="19050" y="19050"/>
                  </a:lnTo>
                  <a:lnTo>
                    <a:pt x="0" y="1905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9" name="Group 68">
            <a:extLst>
              <a:ext uri="{FF2B5EF4-FFF2-40B4-BE49-F238E27FC236}">
                <a16:creationId xmlns:a16="http://schemas.microsoft.com/office/drawing/2014/main" id="{20EBB2CF-7D38-4715-9BF5-C5A75527BDFB}"/>
              </a:ext>
            </a:extLst>
          </p:cNvPr>
          <p:cNvGrpSpPr/>
          <p:nvPr/>
        </p:nvGrpSpPr>
        <p:grpSpPr>
          <a:xfrm>
            <a:off x="6442834" y="4441669"/>
            <a:ext cx="2383616" cy="763943"/>
            <a:chOff x="7454015" y="4441669"/>
            <a:chExt cx="2383616" cy="763943"/>
          </a:xfrm>
        </p:grpSpPr>
        <p:grpSp>
          <p:nvGrpSpPr>
            <p:cNvPr id="236" name="Group 235">
              <a:extLst>
                <a:ext uri="{FF2B5EF4-FFF2-40B4-BE49-F238E27FC236}">
                  <a16:creationId xmlns:a16="http://schemas.microsoft.com/office/drawing/2014/main" id="{51B5C5D1-65E2-4269-93DC-EF74F60D7FC3}"/>
                </a:ext>
              </a:extLst>
            </p:cNvPr>
            <p:cNvGrpSpPr/>
            <p:nvPr/>
          </p:nvGrpSpPr>
          <p:grpSpPr>
            <a:xfrm>
              <a:off x="7454015" y="4441669"/>
              <a:ext cx="2383616" cy="763943"/>
              <a:chOff x="689611" y="1047924"/>
              <a:chExt cx="2383616" cy="763943"/>
            </a:xfrm>
          </p:grpSpPr>
          <p:sp>
            <p:nvSpPr>
              <p:cNvPr id="238" name="Rectangle 237">
                <a:extLst>
                  <a:ext uri="{FF2B5EF4-FFF2-40B4-BE49-F238E27FC236}">
                    <a16:creationId xmlns:a16="http://schemas.microsoft.com/office/drawing/2014/main" id="{FB0F181F-B592-4D4E-AE8C-3BDA1DC2D66E}"/>
                  </a:ext>
                </a:extLst>
              </p:cNvPr>
              <p:cNvSpPr/>
              <p:nvPr/>
            </p:nvSpPr>
            <p:spPr>
              <a:xfrm>
                <a:off x="689611" y="1047924"/>
                <a:ext cx="2383616" cy="465666"/>
              </a:xfrm>
              <a:prstGeom prst="rect">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sp>
            <p:nvSpPr>
              <p:cNvPr id="239" name="Arrow: Down 238">
                <a:extLst>
                  <a:ext uri="{FF2B5EF4-FFF2-40B4-BE49-F238E27FC236}">
                    <a16:creationId xmlns:a16="http://schemas.microsoft.com/office/drawing/2014/main" id="{F7D579D1-5909-4FC4-B21C-65321DD83FD7}"/>
                  </a:ext>
                </a:extLst>
              </p:cNvPr>
              <p:cNvSpPr/>
              <p:nvPr/>
            </p:nvSpPr>
            <p:spPr>
              <a:xfrm>
                <a:off x="2737403" y="1513590"/>
                <a:ext cx="283708" cy="298277"/>
              </a:xfrm>
              <a:prstGeom prst="downArrow">
                <a:avLst/>
              </a:prstGeom>
              <a:solidFill>
                <a:schemeClr val="bg2">
                  <a:lumMod val="50000"/>
                </a:schemeClr>
              </a:solidFill>
              <a:ln w="9525" cap="flat" cmpd="sng" algn="ctr">
                <a:solidFill>
                  <a:schemeClr val="bg2">
                    <a:lumMod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Calibri" panose="020F0502020204030204"/>
                  <a:ea typeface="Microsoft YaHei"/>
                  <a:cs typeface="+mn-cs"/>
                </a:endParaRPr>
              </a:p>
            </p:txBody>
          </p:sp>
        </p:grpSp>
        <p:sp>
          <p:nvSpPr>
            <p:cNvPr id="237" name="TextBox 236">
              <a:extLst>
                <a:ext uri="{FF2B5EF4-FFF2-40B4-BE49-F238E27FC236}">
                  <a16:creationId xmlns:a16="http://schemas.microsoft.com/office/drawing/2014/main" id="{0EC23A7C-829F-4426-8C78-D68E1745B303}"/>
                </a:ext>
              </a:extLst>
            </p:cNvPr>
            <p:cNvSpPr txBox="1"/>
            <p:nvPr/>
          </p:nvSpPr>
          <p:spPr>
            <a:xfrm>
              <a:off x="7737723" y="4529847"/>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Verification</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22" name="Group 121">
            <a:extLst>
              <a:ext uri="{FF2B5EF4-FFF2-40B4-BE49-F238E27FC236}">
                <a16:creationId xmlns:a16="http://schemas.microsoft.com/office/drawing/2014/main" id="{C817AC10-C97A-41EC-BE75-C544127DC8FB}"/>
              </a:ext>
            </a:extLst>
          </p:cNvPr>
          <p:cNvGrpSpPr/>
          <p:nvPr/>
        </p:nvGrpSpPr>
        <p:grpSpPr>
          <a:xfrm>
            <a:off x="5834163" y="4526936"/>
            <a:ext cx="471277" cy="362521"/>
            <a:chOff x="5802313" y="282576"/>
            <a:chExt cx="990600" cy="762001"/>
          </a:xfrm>
        </p:grpSpPr>
        <p:sp>
          <p:nvSpPr>
            <p:cNvPr id="153" name="Freeform 421">
              <a:extLst>
                <a:ext uri="{FF2B5EF4-FFF2-40B4-BE49-F238E27FC236}">
                  <a16:creationId xmlns:a16="http://schemas.microsoft.com/office/drawing/2014/main" id="{710A8798-7CE1-4D99-860F-3CB45DB2A55E}"/>
                </a:ext>
              </a:extLst>
            </p:cNvPr>
            <p:cNvSpPr>
              <a:spLocks/>
            </p:cNvSpPr>
            <p:nvPr/>
          </p:nvSpPr>
          <p:spPr bwMode="auto">
            <a:xfrm>
              <a:off x="5802313" y="365126"/>
              <a:ext cx="990600" cy="595313"/>
            </a:xfrm>
            <a:custGeom>
              <a:avLst/>
              <a:gdLst>
                <a:gd name="T0" fmla="*/ 282 w 298"/>
                <a:gd name="T1" fmla="*/ 70 h 178"/>
                <a:gd name="T2" fmla="*/ 298 w 298"/>
                <a:gd name="T3" fmla="*/ 89 h 178"/>
                <a:gd name="T4" fmla="*/ 149 w 298"/>
                <a:gd name="T5" fmla="*/ 178 h 178"/>
                <a:gd name="T6" fmla="*/ 0 w 298"/>
                <a:gd name="T7" fmla="*/ 89 h 178"/>
                <a:gd name="T8" fmla="*/ 149 w 298"/>
                <a:gd name="T9" fmla="*/ 0 h 178"/>
                <a:gd name="T10" fmla="*/ 262 w 298"/>
                <a:gd name="T11" fmla="*/ 51 h 178"/>
              </a:gdLst>
              <a:ahLst/>
              <a:cxnLst>
                <a:cxn ang="0">
                  <a:pos x="T0" y="T1"/>
                </a:cxn>
                <a:cxn ang="0">
                  <a:pos x="T2" y="T3"/>
                </a:cxn>
                <a:cxn ang="0">
                  <a:pos x="T4" y="T5"/>
                </a:cxn>
                <a:cxn ang="0">
                  <a:pos x="T6" y="T7"/>
                </a:cxn>
                <a:cxn ang="0">
                  <a:pos x="T8" y="T9"/>
                </a:cxn>
                <a:cxn ang="0">
                  <a:pos x="T10" y="T11"/>
                </a:cxn>
              </a:cxnLst>
              <a:rect l="0" t="0" r="r" b="b"/>
              <a:pathLst>
                <a:path w="298" h="178">
                  <a:moveTo>
                    <a:pt x="282" y="70"/>
                  </a:moveTo>
                  <a:cubicBezTo>
                    <a:pt x="292" y="81"/>
                    <a:pt x="298" y="89"/>
                    <a:pt x="298" y="89"/>
                  </a:cubicBezTo>
                  <a:cubicBezTo>
                    <a:pt x="298" y="89"/>
                    <a:pt x="232" y="178"/>
                    <a:pt x="149" y="178"/>
                  </a:cubicBezTo>
                  <a:cubicBezTo>
                    <a:pt x="66" y="178"/>
                    <a:pt x="0" y="89"/>
                    <a:pt x="0" y="89"/>
                  </a:cubicBezTo>
                  <a:cubicBezTo>
                    <a:pt x="0" y="89"/>
                    <a:pt x="67" y="0"/>
                    <a:pt x="149" y="0"/>
                  </a:cubicBezTo>
                  <a:cubicBezTo>
                    <a:pt x="194" y="0"/>
                    <a:pt x="234" y="26"/>
                    <a:pt x="262" y="51"/>
                  </a:cubicBez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4" name="Freeform 422">
              <a:extLst>
                <a:ext uri="{FF2B5EF4-FFF2-40B4-BE49-F238E27FC236}">
                  <a16:creationId xmlns:a16="http://schemas.microsoft.com/office/drawing/2014/main" id="{AF292B7B-F2B9-4E6D-877A-B101272C2310}"/>
                </a:ext>
              </a:extLst>
            </p:cNvPr>
            <p:cNvSpPr>
              <a:spLocks/>
            </p:cNvSpPr>
            <p:nvPr/>
          </p:nvSpPr>
          <p:spPr bwMode="auto">
            <a:xfrm>
              <a:off x="6181726" y="546101"/>
              <a:ext cx="231775" cy="230188"/>
            </a:xfrm>
            <a:custGeom>
              <a:avLst/>
              <a:gdLst>
                <a:gd name="T0" fmla="*/ 70 w 70"/>
                <a:gd name="T1" fmla="*/ 35 h 69"/>
                <a:gd name="T2" fmla="*/ 35 w 70"/>
                <a:gd name="T3" fmla="*/ 69 h 69"/>
                <a:gd name="T4" fmla="*/ 0 w 70"/>
                <a:gd name="T5" fmla="*/ 35 h 69"/>
                <a:gd name="T6" fmla="*/ 35 w 70"/>
                <a:gd name="T7" fmla="*/ 0 h 69"/>
              </a:gdLst>
              <a:ahLst/>
              <a:cxnLst>
                <a:cxn ang="0">
                  <a:pos x="T0" y="T1"/>
                </a:cxn>
                <a:cxn ang="0">
                  <a:pos x="T2" y="T3"/>
                </a:cxn>
                <a:cxn ang="0">
                  <a:pos x="T4" y="T5"/>
                </a:cxn>
                <a:cxn ang="0">
                  <a:pos x="T6" y="T7"/>
                </a:cxn>
              </a:cxnLst>
              <a:rect l="0" t="0" r="r" b="b"/>
              <a:pathLst>
                <a:path w="70" h="69">
                  <a:moveTo>
                    <a:pt x="70" y="35"/>
                  </a:moveTo>
                  <a:cubicBezTo>
                    <a:pt x="70" y="54"/>
                    <a:pt x="54" y="69"/>
                    <a:pt x="35" y="69"/>
                  </a:cubicBezTo>
                  <a:cubicBezTo>
                    <a:pt x="16" y="69"/>
                    <a:pt x="0" y="54"/>
                    <a:pt x="0" y="35"/>
                  </a:cubicBezTo>
                  <a:cubicBezTo>
                    <a:pt x="0" y="16"/>
                    <a:pt x="16" y="0"/>
                    <a:pt x="35" y="0"/>
                  </a:cubicBezTo>
                </a:path>
              </a:pathLst>
            </a:cu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5" name="Oval 423">
              <a:extLst>
                <a:ext uri="{FF2B5EF4-FFF2-40B4-BE49-F238E27FC236}">
                  <a16:creationId xmlns:a16="http://schemas.microsoft.com/office/drawing/2014/main" id="{90AD616C-1DA9-4192-82AC-BFC0AB87379C}"/>
                </a:ext>
              </a:extLst>
            </p:cNvPr>
            <p:cNvSpPr>
              <a:spLocks noChangeArrowheads="1"/>
            </p:cNvSpPr>
            <p:nvPr/>
          </p:nvSpPr>
          <p:spPr bwMode="auto">
            <a:xfrm>
              <a:off x="6088063" y="452439"/>
              <a:ext cx="419100" cy="420688"/>
            </a:xfrm>
            <a:prstGeom prst="ellips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6" name="Freeform 424">
              <a:extLst>
                <a:ext uri="{FF2B5EF4-FFF2-40B4-BE49-F238E27FC236}">
                  <a16:creationId xmlns:a16="http://schemas.microsoft.com/office/drawing/2014/main" id="{A149D6CC-5DBD-4173-A72B-DDA97D29DC4A}"/>
                </a:ext>
              </a:extLst>
            </p:cNvPr>
            <p:cNvSpPr>
              <a:spLocks/>
            </p:cNvSpPr>
            <p:nvPr/>
          </p:nvSpPr>
          <p:spPr bwMode="auto">
            <a:xfrm>
              <a:off x="6297613" y="282576"/>
              <a:ext cx="0" cy="15875"/>
            </a:xfrm>
            <a:custGeom>
              <a:avLst/>
              <a:gdLst>
                <a:gd name="T0" fmla="*/ 0 h 10"/>
                <a:gd name="T1" fmla="*/ 10 h 10"/>
                <a:gd name="T2" fmla="*/ 0 h 10"/>
              </a:gdLst>
              <a:ahLst/>
              <a:cxnLst>
                <a:cxn ang="0">
                  <a:pos x="0" y="T0"/>
                </a:cxn>
                <a:cxn ang="0">
                  <a:pos x="0" y="T1"/>
                </a:cxn>
                <a:cxn ang="0">
                  <a:pos x="0" y="T2"/>
                </a:cxn>
              </a:cxnLst>
              <a:rect l="0" t="0" r="r" b="b"/>
              <a:pathLst>
                <a:path h="10">
                  <a:moveTo>
                    <a:pt x="0" y="0"/>
                  </a:moveTo>
                  <a:lnTo>
                    <a:pt x="0" y="10"/>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7" name="Line 425">
              <a:extLst>
                <a:ext uri="{FF2B5EF4-FFF2-40B4-BE49-F238E27FC236}">
                  <a16:creationId xmlns:a16="http://schemas.microsoft.com/office/drawing/2014/main" id="{7B9AEC59-2CC1-4BDF-A923-5C4D91C5A827}"/>
                </a:ext>
              </a:extLst>
            </p:cNvPr>
            <p:cNvSpPr>
              <a:spLocks noChangeShapeType="1"/>
            </p:cNvSpPr>
            <p:nvPr/>
          </p:nvSpPr>
          <p:spPr bwMode="auto">
            <a:xfrm>
              <a:off x="6297613" y="282576"/>
              <a:ext cx="0" cy="15875"/>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426">
              <a:extLst>
                <a:ext uri="{FF2B5EF4-FFF2-40B4-BE49-F238E27FC236}">
                  <a16:creationId xmlns:a16="http://schemas.microsoft.com/office/drawing/2014/main" id="{CC405173-10CE-4676-B0D8-8691E41DB666}"/>
                </a:ext>
              </a:extLst>
            </p:cNvPr>
            <p:cNvSpPr>
              <a:spLocks/>
            </p:cNvSpPr>
            <p:nvPr/>
          </p:nvSpPr>
          <p:spPr bwMode="auto">
            <a:xfrm>
              <a:off x="6467476" y="304801"/>
              <a:ext cx="3175" cy="17463"/>
            </a:xfrm>
            <a:custGeom>
              <a:avLst/>
              <a:gdLst>
                <a:gd name="T0" fmla="*/ 2 w 2"/>
                <a:gd name="T1" fmla="*/ 0 h 11"/>
                <a:gd name="T2" fmla="*/ 0 w 2"/>
                <a:gd name="T3" fmla="*/ 11 h 11"/>
                <a:gd name="T4" fmla="*/ 2 w 2"/>
                <a:gd name="T5" fmla="*/ 0 h 11"/>
              </a:gdLst>
              <a:ahLst/>
              <a:cxnLst>
                <a:cxn ang="0">
                  <a:pos x="T0" y="T1"/>
                </a:cxn>
                <a:cxn ang="0">
                  <a:pos x="T2" y="T3"/>
                </a:cxn>
                <a:cxn ang="0">
                  <a:pos x="T4" y="T5"/>
                </a:cxn>
              </a:cxnLst>
              <a:rect l="0" t="0" r="r" b="b"/>
              <a:pathLst>
                <a:path w="2" h="11">
                  <a:moveTo>
                    <a:pt x="2" y="0"/>
                  </a:moveTo>
                  <a:lnTo>
                    <a:pt x="0" y="11"/>
                  </a:lnTo>
                  <a:lnTo>
                    <a:pt x="2"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Line 427">
              <a:extLst>
                <a:ext uri="{FF2B5EF4-FFF2-40B4-BE49-F238E27FC236}">
                  <a16:creationId xmlns:a16="http://schemas.microsoft.com/office/drawing/2014/main" id="{153E944D-9A09-4FCB-90DF-632CD498E124}"/>
                </a:ext>
              </a:extLst>
            </p:cNvPr>
            <p:cNvSpPr>
              <a:spLocks noChangeShapeType="1"/>
            </p:cNvSpPr>
            <p:nvPr/>
          </p:nvSpPr>
          <p:spPr bwMode="auto">
            <a:xfrm flipH="1">
              <a:off x="6467476" y="304801"/>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428">
              <a:extLst>
                <a:ext uri="{FF2B5EF4-FFF2-40B4-BE49-F238E27FC236}">
                  <a16:creationId xmlns:a16="http://schemas.microsoft.com/office/drawing/2014/main" id="{6719E83E-9132-42E4-B3A8-ACA72BFBC60A}"/>
                </a:ext>
              </a:extLst>
            </p:cNvPr>
            <p:cNvSpPr>
              <a:spLocks/>
            </p:cNvSpPr>
            <p:nvPr/>
          </p:nvSpPr>
          <p:spPr bwMode="auto">
            <a:xfrm>
              <a:off x="6623051" y="385764"/>
              <a:ext cx="11113" cy="12700"/>
            </a:xfrm>
            <a:custGeom>
              <a:avLst/>
              <a:gdLst>
                <a:gd name="T0" fmla="*/ 7 w 7"/>
                <a:gd name="T1" fmla="*/ 0 h 8"/>
                <a:gd name="T2" fmla="*/ 0 w 7"/>
                <a:gd name="T3" fmla="*/ 8 h 8"/>
                <a:gd name="T4" fmla="*/ 7 w 7"/>
                <a:gd name="T5" fmla="*/ 0 h 8"/>
              </a:gdLst>
              <a:ahLst/>
              <a:cxnLst>
                <a:cxn ang="0">
                  <a:pos x="T0" y="T1"/>
                </a:cxn>
                <a:cxn ang="0">
                  <a:pos x="T2" y="T3"/>
                </a:cxn>
                <a:cxn ang="0">
                  <a:pos x="T4" y="T5"/>
                </a:cxn>
              </a:cxnLst>
              <a:rect l="0" t="0" r="r" b="b"/>
              <a:pathLst>
                <a:path w="7" h="8">
                  <a:moveTo>
                    <a:pt x="7" y="0"/>
                  </a:moveTo>
                  <a:lnTo>
                    <a:pt x="0" y="8"/>
                  </a:lnTo>
                  <a:lnTo>
                    <a:pt x="7"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Line 429">
              <a:extLst>
                <a:ext uri="{FF2B5EF4-FFF2-40B4-BE49-F238E27FC236}">
                  <a16:creationId xmlns:a16="http://schemas.microsoft.com/office/drawing/2014/main" id="{95990BAC-8797-4109-8135-07DB5C86F164}"/>
                </a:ext>
              </a:extLst>
            </p:cNvPr>
            <p:cNvSpPr>
              <a:spLocks noChangeShapeType="1"/>
            </p:cNvSpPr>
            <p:nvPr/>
          </p:nvSpPr>
          <p:spPr bwMode="auto">
            <a:xfrm flipH="1">
              <a:off x="6623051" y="385764"/>
              <a:ext cx="11113"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430">
              <a:extLst>
                <a:ext uri="{FF2B5EF4-FFF2-40B4-BE49-F238E27FC236}">
                  <a16:creationId xmlns:a16="http://schemas.microsoft.com/office/drawing/2014/main" id="{23298A2A-E54A-4884-9CCE-B260FDA10404}"/>
                </a:ext>
              </a:extLst>
            </p:cNvPr>
            <p:cNvSpPr>
              <a:spLocks/>
            </p:cNvSpPr>
            <p:nvPr/>
          </p:nvSpPr>
          <p:spPr bwMode="auto">
            <a:xfrm>
              <a:off x="6750051" y="485776"/>
              <a:ext cx="9525" cy="12700"/>
            </a:xfrm>
            <a:custGeom>
              <a:avLst/>
              <a:gdLst>
                <a:gd name="T0" fmla="*/ 6 w 6"/>
                <a:gd name="T1" fmla="*/ 0 h 8"/>
                <a:gd name="T2" fmla="*/ 0 w 6"/>
                <a:gd name="T3" fmla="*/ 8 h 8"/>
                <a:gd name="T4" fmla="*/ 6 w 6"/>
                <a:gd name="T5" fmla="*/ 0 h 8"/>
              </a:gdLst>
              <a:ahLst/>
              <a:cxnLst>
                <a:cxn ang="0">
                  <a:pos x="T0" y="T1"/>
                </a:cxn>
                <a:cxn ang="0">
                  <a:pos x="T2" y="T3"/>
                </a:cxn>
                <a:cxn ang="0">
                  <a:pos x="T4" y="T5"/>
                </a:cxn>
              </a:cxnLst>
              <a:rect l="0" t="0" r="r" b="b"/>
              <a:pathLst>
                <a:path w="6" h="8">
                  <a:moveTo>
                    <a:pt x="6" y="0"/>
                  </a:moveTo>
                  <a:lnTo>
                    <a:pt x="0" y="8"/>
                  </a:lnTo>
                  <a:lnTo>
                    <a:pt x="6"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3" name="Line 431">
              <a:extLst>
                <a:ext uri="{FF2B5EF4-FFF2-40B4-BE49-F238E27FC236}">
                  <a16:creationId xmlns:a16="http://schemas.microsoft.com/office/drawing/2014/main" id="{014A5CBF-C956-4B81-8FB9-38C72E67D557}"/>
                </a:ext>
              </a:extLst>
            </p:cNvPr>
            <p:cNvSpPr>
              <a:spLocks noChangeShapeType="1"/>
            </p:cNvSpPr>
            <p:nvPr/>
          </p:nvSpPr>
          <p:spPr bwMode="auto">
            <a:xfrm flipH="1">
              <a:off x="6750051" y="485776"/>
              <a:ext cx="9525"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4" name="Freeform 432">
              <a:extLst>
                <a:ext uri="{FF2B5EF4-FFF2-40B4-BE49-F238E27FC236}">
                  <a16:creationId xmlns:a16="http://schemas.microsoft.com/office/drawing/2014/main" id="{8FA087D8-DEF8-43D6-9C1C-D93B49BC7CEE}"/>
                </a:ext>
              </a:extLst>
            </p:cNvPr>
            <p:cNvSpPr>
              <a:spLocks/>
            </p:cNvSpPr>
            <p:nvPr/>
          </p:nvSpPr>
          <p:spPr bwMode="auto">
            <a:xfrm>
              <a:off x="6124576" y="304801"/>
              <a:ext cx="3175" cy="17463"/>
            </a:xfrm>
            <a:custGeom>
              <a:avLst/>
              <a:gdLst>
                <a:gd name="T0" fmla="*/ 0 w 2"/>
                <a:gd name="T1" fmla="*/ 0 h 11"/>
                <a:gd name="T2" fmla="*/ 2 w 2"/>
                <a:gd name="T3" fmla="*/ 11 h 11"/>
                <a:gd name="T4" fmla="*/ 0 w 2"/>
                <a:gd name="T5" fmla="*/ 0 h 11"/>
              </a:gdLst>
              <a:ahLst/>
              <a:cxnLst>
                <a:cxn ang="0">
                  <a:pos x="T0" y="T1"/>
                </a:cxn>
                <a:cxn ang="0">
                  <a:pos x="T2" y="T3"/>
                </a:cxn>
                <a:cxn ang="0">
                  <a:pos x="T4" y="T5"/>
                </a:cxn>
              </a:cxnLst>
              <a:rect l="0" t="0" r="r" b="b"/>
              <a:pathLst>
                <a:path w="2" h="11">
                  <a:moveTo>
                    <a:pt x="0" y="0"/>
                  </a:moveTo>
                  <a:lnTo>
                    <a:pt x="2" y="11"/>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5" name="Line 433">
              <a:extLst>
                <a:ext uri="{FF2B5EF4-FFF2-40B4-BE49-F238E27FC236}">
                  <a16:creationId xmlns:a16="http://schemas.microsoft.com/office/drawing/2014/main" id="{61E522E6-601A-461E-BC46-4C0ED83EEA02}"/>
                </a:ext>
              </a:extLst>
            </p:cNvPr>
            <p:cNvSpPr>
              <a:spLocks noChangeShapeType="1"/>
            </p:cNvSpPr>
            <p:nvPr/>
          </p:nvSpPr>
          <p:spPr bwMode="auto">
            <a:xfrm>
              <a:off x="6124576" y="304801"/>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434">
              <a:extLst>
                <a:ext uri="{FF2B5EF4-FFF2-40B4-BE49-F238E27FC236}">
                  <a16:creationId xmlns:a16="http://schemas.microsoft.com/office/drawing/2014/main" id="{AB038D9C-F206-4A6A-AE9F-E90B47F812A1}"/>
                </a:ext>
              </a:extLst>
            </p:cNvPr>
            <p:cNvSpPr>
              <a:spLocks/>
            </p:cNvSpPr>
            <p:nvPr/>
          </p:nvSpPr>
          <p:spPr bwMode="auto">
            <a:xfrm>
              <a:off x="5961063" y="385764"/>
              <a:ext cx="9525" cy="12700"/>
            </a:xfrm>
            <a:custGeom>
              <a:avLst/>
              <a:gdLst>
                <a:gd name="T0" fmla="*/ 0 w 6"/>
                <a:gd name="T1" fmla="*/ 0 h 8"/>
                <a:gd name="T2" fmla="*/ 6 w 6"/>
                <a:gd name="T3" fmla="*/ 8 h 8"/>
                <a:gd name="T4" fmla="*/ 0 w 6"/>
                <a:gd name="T5" fmla="*/ 0 h 8"/>
              </a:gdLst>
              <a:ahLst/>
              <a:cxnLst>
                <a:cxn ang="0">
                  <a:pos x="T0" y="T1"/>
                </a:cxn>
                <a:cxn ang="0">
                  <a:pos x="T2" y="T3"/>
                </a:cxn>
                <a:cxn ang="0">
                  <a:pos x="T4" y="T5"/>
                </a:cxn>
              </a:cxnLst>
              <a:rect l="0" t="0" r="r" b="b"/>
              <a:pathLst>
                <a:path w="6" h="8">
                  <a:moveTo>
                    <a:pt x="0" y="0"/>
                  </a:moveTo>
                  <a:lnTo>
                    <a:pt x="6" y="8"/>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7" name="Line 435">
              <a:extLst>
                <a:ext uri="{FF2B5EF4-FFF2-40B4-BE49-F238E27FC236}">
                  <a16:creationId xmlns:a16="http://schemas.microsoft.com/office/drawing/2014/main" id="{2A6C1C18-A817-46AB-A867-1625EE214276}"/>
                </a:ext>
              </a:extLst>
            </p:cNvPr>
            <p:cNvSpPr>
              <a:spLocks noChangeShapeType="1"/>
            </p:cNvSpPr>
            <p:nvPr/>
          </p:nvSpPr>
          <p:spPr bwMode="auto">
            <a:xfrm>
              <a:off x="5961063" y="385764"/>
              <a:ext cx="9525"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436">
              <a:extLst>
                <a:ext uri="{FF2B5EF4-FFF2-40B4-BE49-F238E27FC236}">
                  <a16:creationId xmlns:a16="http://schemas.microsoft.com/office/drawing/2014/main" id="{17BDCD97-783C-4D56-9CB4-D5A92852E812}"/>
                </a:ext>
              </a:extLst>
            </p:cNvPr>
            <p:cNvSpPr>
              <a:spLocks/>
            </p:cNvSpPr>
            <p:nvPr/>
          </p:nvSpPr>
          <p:spPr bwMode="auto">
            <a:xfrm>
              <a:off x="5834063" y="485776"/>
              <a:ext cx="11113" cy="12700"/>
            </a:xfrm>
            <a:custGeom>
              <a:avLst/>
              <a:gdLst>
                <a:gd name="T0" fmla="*/ 0 w 7"/>
                <a:gd name="T1" fmla="*/ 0 h 8"/>
                <a:gd name="T2" fmla="*/ 7 w 7"/>
                <a:gd name="T3" fmla="*/ 8 h 8"/>
                <a:gd name="T4" fmla="*/ 0 w 7"/>
                <a:gd name="T5" fmla="*/ 0 h 8"/>
              </a:gdLst>
              <a:ahLst/>
              <a:cxnLst>
                <a:cxn ang="0">
                  <a:pos x="T0" y="T1"/>
                </a:cxn>
                <a:cxn ang="0">
                  <a:pos x="T2" y="T3"/>
                </a:cxn>
                <a:cxn ang="0">
                  <a:pos x="T4" y="T5"/>
                </a:cxn>
              </a:cxnLst>
              <a:rect l="0" t="0" r="r" b="b"/>
              <a:pathLst>
                <a:path w="7" h="8">
                  <a:moveTo>
                    <a:pt x="0" y="0"/>
                  </a:moveTo>
                  <a:lnTo>
                    <a:pt x="7" y="8"/>
                  </a:lnTo>
                  <a:lnTo>
                    <a:pt x="0" y="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9" name="Line 437">
              <a:extLst>
                <a:ext uri="{FF2B5EF4-FFF2-40B4-BE49-F238E27FC236}">
                  <a16:creationId xmlns:a16="http://schemas.microsoft.com/office/drawing/2014/main" id="{E53753CD-B239-460C-8BDC-951A9EA979F9}"/>
                </a:ext>
              </a:extLst>
            </p:cNvPr>
            <p:cNvSpPr>
              <a:spLocks noChangeShapeType="1"/>
            </p:cNvSpPr>
            <p:nvPr/>
          </p:nvSpPr>
          <p:spPr bwMode="auto">
            <a:xfrm>
              <a:off x="5834063" y="485776"/>
              <a:ext cx="11113"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0" name="Freeform 438">
              <a:extLst>
                <a:ext uri="{FF2B5EF4-FFF2-40B4-BE49-F238E27FC236}">
                  <a16:creationId xmlns:a16="http://schemas.microsoft.com/office/drawing/2014/main" id="{2FC81AB0-E774-44A6-8CD9-FB3FB8F27E80}"/>
                </a:ext>
              </a:extLst>
            </p:cNvPr>
            <p:cNvSpPr>
              <a:spLocks/>
            </p:cNvSpPr>
            <p:nvPr/>
          </p:nvSpPr>
          <p:spPr bwMode="auto">
            <a:xfrm>
              <a:off x="6297613" y="1027114"/>
              <a:ext cx="0" cy="17463"/>
            </a:xfrm>
            <a:custGeom>
              <a:avLst/>
              <a:gdLst>
                <a:gd name="T0" fmla="*/ 11 h 11"/>
                <a:gd name="T1" fmla="*/ 0 h 11"/>
                <a:gd name="T2" fmla="*/ 11 h 11"/>
              </a:gdLst>
              <a:ahLst/>
              <a:cxnLst>
                <a:cxn ang="0">
                  <a:pos x="0" y="T0"/>
                </a:cxn>
                <a:cxn ang="0">
                  <a:pos x="0" y="T1"/>
                </a:cxn>
                <a:cxn ang="0">
                  <a:pos x="0" y="T2"/>
                </a:cxn>
              </a:cxnLst>
              <a:rect l="0" t="0" r="r" b="b"/>
              <a:pathLst>
                <a:path h="11">
                  <a:moveTo>
                    <a:pt x="0" y="11"/>
                  </a:moveTo>
                  <a:lnTo>
                    <a:pt x="0" y="0"/>
                  </a:lnTo>
                  <a:lnTo>
                    <a:pt x="0" y="11"/>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1" name="Line 439">
              <a:extLst>
                <a:ext uri="{FF2B5EF4-FFF2-40B4-BE49-F238E27FC236}">
                  <a16:creationId xmlns:a16="http://schemas.microsoft.com/office/drawing/2014/main" id="{A88268D8-D989-47D0-9D7F-E8BCCBF4406C}"/>
                </a:ext>
              </a:extLst>
            </p:cNvPr>
            <p:cNvSpPr>
              <a:spLocks noChangeShapeType="1"/>
            </p:cNvSpPr>
            <p:nvPr/>
          </p:nvSpPr>
          <p:spPr bwMode="auto">
            <a:xfrm flipV="1">
              <a:off x="6297613" y="1027114"/>
              <a:ext cx="0"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2" name="Freeform 440">
              <a:extLst>
                <a:ext uri="{FF2B5EF4-FFF2-40B4-BE49-F238E27FC236}">
                  <a16:creationId xmlns:a16="http://schemas.microsoft.com/office/drawing/2014/main" id="{EB87981F-56E6-4439-BDC5-E6A09AD331BF}"/>
                </a:ext>
              </a:extLst>
            </p:cNvPr>
            <p:cNvSpPr>
              <a:spLocks/>
            </p:cNvSpPr>
            <p:nvPr/>
          </p:nvSpPr>
          <p:spPr bwMode="auto">
            <a:xfrm>
              <a:off x="6124576" y="1000126"/>
              <a:ext cx="3175" cy="17463"/>
            </a:xfrm>
            <a:custGeom>
              <a:avLst/>
              <a:gdLst>
                <a:gd name="T0" fmla="*/ 0 w 2"/>
                <a:gd name="T1" fmla="*/ 11 h 11"/>
                <a:gd name="T2" fmla="*/ 2 w 2"/>
                <a:gd name="T3" fmla="*/ 0 h 11"/>
                <a:gd name="T4" fmla="*/ 0 w 2"/>
                <a:gd name="T5" fmla="*/ 11 h 11"/>
              </a:gdLst>
              <a:ahLst/>
              <a:cxnLst>
                <a:cxn ang="0">
                  <a:pos x="T0" y="T1"/>
                </a:cxn>
                <a:cxn ang="0">
                  <a:pos x="T2" y="T3"/>
                </a:cxn>
                <a:cxn ang="0">
                  <a:pos x="T4" y="T5"/>
                </a:cxn>
              </a:cxnLst>
              <a:rect l="0" t="0" r="r" b="b"/>
              <a:pathLst>
                <a:path w="2" h="11">
                  <a:moveTo>
                    <a:pt x="0" y="11"/>
                  </a:moveTo>
                  <a:lnTo>
                    <a:pt x="2" y="0"/>
                  </a:lnTo>
                  <a:lnTo>
                    <a:pt x="0" y="11"/>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3" name="Line 441">
              <a:extLst>
                <a:ext uri="{FF2B5EF4-FFF2-40B4-BE49-F238E27FC236}">
                  <a16:creationId xmlns:a16="http://schemas.microsoft.com/office/drawing/2014/main" id="{30888E8D-DB03-43FF-9F2B-64F54E9B9A5D}"/>
                </a:ext>
              </a:extLst>
            </p:cNvPr>
            <p:cNvSpPr>
              <a:spLocks noChangeShapeType="1"/>
            </p:cNvSpPr>
            <p:nvPr/>
          </p:nvSpPr>
          <p:spPr bwMode="auto">
            <a:xfrm flipV="1">
              <a:off x="6124576" y="1000126"/>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442">
              <a:extLst>
                <a:ext uri="{FF2B5EF4-FFF2-40B4-BE49-F238E27FC236}">
                  <a16:creationId xmlns:a16="http://schemas.microsoft.com/office/drawing/2014/main" id="{DDB63837-6E6D-42C8-90FB-B8193D079B0B}"/>
                </a:ext>
              </a:extLst>
            </p:cNvPr>
            <p:cNvSpPr>
              <a:spLocks/>
            </p:cNvSpPr>
            <p:nvPr/>
          </p:nvSpPr>
          <p:spPr bwMode="auto">
            <a:xfrm>
              <a:off x="5961063" y="923926"/>
              <a:ext cx="9525" cy="15875"/>
            </a:xfrm>
            <a:custGeom>
              <a:avLst/>
              <a:gdLst>
                <a:gd name="T0" fmla="*/ 0 w 6"/>
                <a:gd name="T1" fmla="*/ 10 h 10"/>
                <a:gd name="T2" fmla="*/ 6 w 6"/>
                <a:gd name="T3" fmla="*/ 0 h 10"/>
                <a:gd name="T4" fmla="*/ 0 w 6"/>
                <a:gd name="T5" fmla="*/ 10 h 10"/>
              </a:gdLst>
              <a:ahLst/>
              <a:cxnLst>
                <a:cxn ang="0">
                  <a:pos x="T0" y="T1"/>
                </a:cxn>
                <a:cxn ang="0">
                  <a:pos x="T2" y="T3"/>
                </a:cxn>
                <a:cxn ang="0">
                  <a:pos x="T4" y="T5"/>
                </a:cxn>
              </a:cxnLst>
              <a:rect l="0" t="0" r="r" b="b"/>
              <a:pathLst>
                <a:path w="6" h="10">
                  <a:moveTo>
                    <a:pt x="0" y="10"/>
                  </a:moveTo>
                  <a:lnTo>
                    <a:pt x="6" y="0"/>
                  </a:lnTo>
                  <a:lnTo>
                    <a:pt x="0" y="1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5" name="Line 443">
              <a:extLst>
                <a:ext uri="{FF2B5EF4-FFF2-40B4-BE49-F238E27FC236}">
                  <a16:creationId xmlns:a16="http://schemas.microsoft.com/office/drawing/2014/main" id="{6ADB3187-5A36-42F3-9D86-E7587293320B}"/>
                </a:ext>
              </a:extLst>
            </p:cNvPr>
            <p:cNvSpPr>
              <a:spLocks noChangeShapeType="1"/>
            </p:cNvSpPr>
            <p:nvPr/>
          </p:nvSpPr>
          <p:spPr bwMode="auto">
            <a:xfrm flipV="1">
              <a:off x="5961063" y="923926"/>
              <a:ext cx="9525" cy="15875"/>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444">
              <a:extLst>
                <a:ext uri="{FF2B5EF4-FFF2-40B4-BE49-F238E27FC236}">
                  <a16:creationId xmlns:a16="http://schemas.microsoft.com/office/drawing/2014/main" id="{A1295340-0257-4720-8AEC-00E7A9C085C4}"/>
                </a:ext>
              </a:extLst>
            </p:cNvPr>
            <p:cNvSpPr>
              <a:spLocks/>
            </p:cNvSpPr>
            <p:nvPr/>
          </p:nvSpPr>
          <p:spPr bwMode="auto">
            <a:xfrm>
              <a:off x="5834063" y="823914"/>
              <a:ext cx="11113" cy="12700"/>
            </a:xfrm>
            <a:custGeom>
              <a:avLst/>
              <a:gdLst>
                <a:gd name="T0" fmla="*/ 0 w 7"/>
                <a:gd name="T1" fmla="*/ 8 h 8"/>
                <a:gd name="T2" fmla="*/ 7 w 7"/>
                <a:gd name="T3" fmla="*/ 0 h 8"/>
                <a:gd name="T4" fmla="*/ 0 w 7"/>
                <a:gd name="T5" fmla="*/ 8 h 8"/>
              </a:gdLst>
              <a:ahLst/>
              <a:cxnLst>
                <a:cxn ang="0">
                  <a:pos x="T0" y="T1"/>
                </a:cxn>
                <a:cxn ang="0">
                  <a:pos x="T2" y="T3"/>
                </a:cxn>
                <a:cxn ang="0">
                  <a:pos x="T4" y="T5"/>
                </a:cxn>
              </a:cxnLst>
              <a:rect l="0" t="0" r="r" b="b"/>
              <a:pathLst>
                <a:path w="7" h="8">
                  <a:moveTo>
                    <a:pt x="0" y="8"/>
                  </a:moveTo>
                  <a:lnTo>
                    <a:pt x="7" y="0"/>
                  </a:lnTo>
                  <a:lnTo>
                    <a:pt x="0" y="8"/>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7" name="Line 445">
              <a:extLst>
                <a:ext uri="{FF2B5EF4-FFF2-40B4-BE49-F238E27FC236}">
                  <a16:creationId xmlns:a16="http://schemas.microsoft.com/office/drawing/2014/main" id="{A53EA7F4-B8DB-429A-B781-D2F4EC1412DD}"/>
                </a:ext>
              </a:extLst>
            </p:cNvPr>
            <p:cNvSpPr>
              <a:spLocks noChangeShapeType="1"/>
            </p:cNvSpPr>
            <p:nvPr/>
          </p:nvSpPr>
          <p:spPr bwMode="auto">
            <a:xfrm flipV="1">
              <a:off x="5834063" y="823914"/>
              <a:ext cx="11113"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8" name="Freeform 446">
              <a:extLst>
                <a:ext uri="{FF2B5EF4-FFF2-40B4-BE49-F238E27FC236}">
                  <a16:creationId xmlns:a16="http://schemas.microsoft.com/office/drawing/2014/main" id="{C033D057-A556-4253-9CD9-54E3A77AEF84}"/>
                </a:ext>
              </a:extLst>
            </p:cNvPr>
            <p:cNvSpPr>
              <a:spLocks/>
            </p:cNvSpPr>
            <p:nvPr/>
          </p:nvSpPr>
          <p:spPr bwMode="auto">
            <a:xfrm>
              <a:off x="6467476" y="1000126"/>
              <a:ext cx="3175" cy="17463"/>
            </a:xfrm>
            <a:custGeom>
              <a:avLst/>
              <a:gdLst>
                <a:gd name="T0" fmla="*/ 2 w 2"/>
                <a:gd name="T1" fmla="*/ 11 h 11"/>
                <a:gd name="T2" fmla="*/ 0 w 2"/>
                <a:gd name="T3" fmla="*/ 0 h 11"/>
                <a:gd name="T4" fmla="*/ 2 w 2"/>
                <a:gd name="T5" fmla="*/ 11 h 11"/>
              </a:gdLst>
              <a:ahLst/>
              <a:cxnLst>
                <a:cxn ang="0">
                  <a:pos x="T0" y="T1"/>
                </a:cxn>
                <a:cxn ang="0">
                  <a:pos x="T2" y="T3"/>
                </a:cxn>
                <a:cxn ang="0">
                  <a:pos x="T4" y="T5"/>
                </a:cxn>
              </a:cxnLst>
              <a:rect l="0" t="0" r="r" b="b"/>
              <a:pathLst>
                <a:path w="2" h="11">
                  <a:moveTo>
                    <a:pt x="2" y="11"/>
                  </a:moveTo>
                  <a:lnTo>
                    <a:pt x="0" y="0"/>
                  </a:lnTo>
                  <a:lnTo>
                    <a:pt x="2" y="11"/>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79" name="Line 447">
              <a:extLst>
                <a:ext uri="{FF2B5EF4-FFF2-40B4-BE49-F238E27FC236}">
                  <a16:creationId xmlns:a16="http://schemas.microsoft.com/office/drawing/2014/main" id="{AD477217-C076-4034-A93B-B3DD444B3761}"/>
                </a:ext>
              </a:extLst>
            </p:cNvPr>
            <p:cNvSpPr>
              <a:spLocks noChangeShapeType="1"/>
            </p:cNvSpPr>
            <p:nvPr/>
          </p:nvSpPr>
          <p:spPr bwMode="auto">
            <a:xfrm flipH="1" flipV="1">
              <a:off x="6467476" y="1000126"/>
              <a:ext cx="3175" cy="17463"/>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0" name="Freeform 448">
              <a:extLst>
                <a:ext uri="{FF2B5EF4-FFF2-40B4-BE49-F238E27FC236}">
                  <a16:creationId xmlns:a16="http://schemas.microsoft.com/office/drawing/2014/main" id="{8EC198F5-463F-42E3-B6B5-5B96D374BE96}"/>
                </a:ext>
              </a:extLst>
            </p:cNvPr>
            <p:cNvSpPr>
              <a:spLocks/>
            </p:cNvSpPr>
            <p:nvPr/>
          </p:nvSpPr>
          <p:spPr bwMode="auto">
            <a:xfrm>
              <a:off x="6623051" y="923926"/>
              <a:ext cx="11113" cy="15875"/>
            </a:xfrm>
            <a:custGeom>
              <a:avLst/>
              <a:gdLst>
                <a:gd name="T0" fmla="*/ 7 w 7"/>
                <a:gd name="T1" fmla="*/ 10 h 10"/>
                <a:gd name="T2" fmla="*/ 0 w 7"/>
                <a:gd name="T3" fmla="*/ 0 h 10"/>
                <a:gd name="T4" fmla="*/ 7 w 7"/>
                <a:gd name="T5" fmla="*/ 10 h 10"/>
              </a:gdLst>
              <a:ahLst/>
              <a:cxnLst>
                <a:cxn ang="0">
                  <a:pos x="T0" y="T1"/>
                </a:cxn>
                <a:cxn ang="0">
                  <a:pos x="T2" y="T3"/>
                </a:cxn>
                <a:cxn ang="0">
                  <a:pos x="T4" y="T5"/>
                </a:cxn>
              </a:cxnLst>
              <a:rect l="0" t="0" r="r" b="b"/>
              <a:pathLst>
                <a:path w="7" h="10">
                  <a:moveTo>
                    <a:pt x="7" y="10"/>
                  </a:moveTo>
                  <a:lnTo>
                    <a:pt x="0" y="0"/>
                  </a:lnTo>
                  <a:lnTo>
                    <a:pt x="7" y="10"/>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1" name="Line 449">
              <a:extLst>
                <a:ext uri="{FF2B5EF4-FFF2-40B4-BE49-F238E27FC236}">
                  <a16:creationId xmlns:a16="http://schemas.microsoft.com/office/drawing/2014/main" id="{F3D22FEE-7DD7-4225-99C2-0EABB802A5EB}"/>
                </a:ext>
              </a:extLst>
            </p:cNvPr>
            <p:cNvSpPr>
              <a:spLocks noChangeShapeType="1"/>
            </p:cNvSpPr>
            <p:nvPr/>
          </p:nvSpPr>
          <p:spPr bwMode="auto">
            <a:xfrm flipH="1" flipV="1">
              <a:off x="6623051" y="923926"/>
              <a:ext cx="11113" cy="15875"/>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450">
              <a:extLst>
                <a:ext uri="{FF2B5EF4-FFF2-40B4-BE49-F238E27FC236}">
                  <a16:creationId xmlns:a16="http://schemas.microsoft.com/office/drawing/2014/main" id="{C9CBFBFF-93FC-4446-B128-E44D5C3656FB}"/>
                </a:ext>
              </a:extLst>
            </p:cNvPr>
            <p:cNvSpPr>
              <a:spLocks/>
            </p:cNvSpPr>
            <p:nvPr/>
          </p:nvSpPr>
          <p:spPr bwMode="auto">
            <a:xfrm>
              <a:off x="6750051" y="823914"/>
              <a:ext cx="9525" cy="12700"/>
            </a:xfrm>
            <a:custGeom>
              <a:avLst/>
              <a:gdLst>
                <a:gd name="T0" fmla="*/ 6 w 6"/>
                <a:gd name="T1" fmla="*/ 8 h 8"/>
                <a:gd name="T2" fmla="*/ 0 w 6"/>
                <a:gd name="T3" fmla="*/ 0 h 8"/>
                <a:gd name="T4" fmla="*/ 6 w 6"/>
                <a:gd name="T5" fmla="*/ 8 h 8"/>
              </a:gdLst>
              <a:ahLst/>
              <a:cxnLst>
                <a:cxn ang="0">
                  <a:pos x="T0" y="T1"/>
                </a:cxn>
                <a:cxn ang="0">
                  <a:pos x="T2" y="T3"/>
                </a:cxn>
                <a:cxn ang="0">
                  <a:pos x="T4" y="T5"/>
                </a:cxn>
              </a:cxnLst>
              <a:rect l="0" t="0" r="r" b="b"/>
              <a:pathLst>
                <a:path w="6" h="8">
                  <a:moveTo>
                    <a:pt x="6" y="8"/>
                  </a:moveTo>
                  <a:lnTo>
                    <a:pt x="0" y="0"/>
                  </a:lnTo>
                  <a:lnTo>
                    <a:pt x="6" y="8"/>
                  </a:lnTo>
                  <a:close/>
                </a:path>
              </a:pathLst>
            </a:custGeom>
            <a:solidFill>
              <a:srgbClr val="FFFFFF"/>
            </a:solidFill>
            <a:ln w="19050">
              <a:solidFill>
                <a:schemeClr val="bg2">
                  <a:lumMod val="50000"/>
                </a:schemeClr>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83" name="Line 451">
              <a:extLst>
                <a:ext uri="{FF2B5EF4-FFF2-40B4-BE49-F238E27FC236}">
                  <a16:creationId xmlns:a16="http://schemas.microsoft.com/office/drawing/2014/main" id="{E6CF801A-7586-437D-8323-BB29C146B1E1}"/>
                </a:ext>
              </a:extLst>
            </p:cNvPr>
            <p:cNvSpPr>
              <a:spLocks noChangeShapeType="1"/>
            </p:cNvSpPr>
            <p:nvPr/>
          </p:nvSpPr>
          <p:spPr bwMode="auto">
            <a:xfrm flipH="1" flipV="1">
              <a:off x="6750051" y="823914"/>
              <a:ext cx="9525" cy="12700"/>
            </a:xfrm>
            <a:prstGeom prst="line">
              <a:avLst/>
            </a:prstGeom>
            <a:noFill/>
            <a:ln w="19050" cap="sq">
              <a:solidFill>
                <a:schemeClr val="bg2">
                  <a:lumMod val="50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E16E8193-43CA-41DA-8CD2-582041609780}"/>
              </a:ext>
            </a:extLst>
          </p:cNvPr>
          <p:cNvGrpSpPr/>
          <p:nvPr/>
        </p:nvGrpSpPr>
        <p:grpSpPr>
          <a:xfrm>
            <a:off x="4443895" y="3270105"/>
            <a:ext cx="2383616" cy="763943"/>
            <a:chOff x="5216713" y="3270105"/>
            <a:chExt cx="2383616" cy="763943"/>
          </a:xfrm>
        </p:grpSpPr>
        <p:grpSp>
          <p:nvGrpSpPr>
            <p:cNvPr id="240" name="Group 239">
              <a:extLst>
                <a:ext uri="{FF2B5EF4-FFF2-40B4-BE49-F238E27FC236}">
                  <a16:creationId xmlns:a16="http://schemas.microsoft.com/office/drawing/2014/main" id="{1722C6DB-09EC-40E0-AEEF-443C5B4590C0}"/>
                </a:ext>
              </a:extLst>
            </p:cNvPr>
            <p:cNvGrpSpPr/>
            <p:nvPr/>
          </p:nvGrpSpPr>
          <p:grpSpPr>
            <a:xfrm>
              <a:off x="5216713" y="3270105"/>
              <a:ext cx="2383616" cy="763943"/>
              <a:chOff x="689611" y="1047924"/>
              <a:chExt cx="2383616" cy="763943"/>
            </a:xfrm>
          </p:grpSpPr>
          <p:sp>
            <p:nvSpPr>
              <p:cNvPr id="242" name="Rectangle 241">
                <a:extLst>
                  <a:ext uri="{FF2B5EF4-FFF2-40B4-BE49-F238E27FC236}">
                    <a16:creationId xmlns:a16="http://schemas.microsoft.com/office/drawing/2014/main" id="{3783CF57-6996-4287-AE87-5679205A1FF7}"/>
                  </a:ext>
                </a:extLst>
              </p:cNvPr>
              <p:cNvSpPr/>
              <p:nvPr/>
            </p:nvSpPr>
            <p:spPr>
              <a:xfrm>
                <a:off x="689611" y="1047924"/>
                <a:ext cx="2383616" cy="465666"/>
              </a:xfrm>
              <a:prstGeom prst="rect">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sp>
            <p:nvSpPr>
              <p:cNvPr id="243" name="Arrow: Down 242">
                <a:extLst>
                  <a:ext uri="{FF2B5EF4-FFF2-40B4-BE49-F238E27FC236}">
                    <a16:creationId xmlns:a16="http://schemas.microsoft.com/office/drawing/2014/main" id="{E17DF37E-C1D8-4104-B2C3-22C2CE0C8E27}"/>
                  </a:ext>
                </a:extLst>
              </p:cNvPr>
              <p:cNvSpPr/>
              <p:nvPr/>
            </p:nvSpPr>
            <p:spPr>
              <a:xfrm>
                <a:off x="2737403" y="1513590"/>
                <a:ext cx="283708" cy="298277"/>
              </a:xfrm>
              <a:prstGeom prst="downArrow">
                <a:avLst/>
              </a:prstGeom>
              <a:solidFill>
                <a:srgbClr val="C00000"/>
              </a:solidFill>
              <a:ln w="9525" cap="flat" cmpd="sng" algn="ctr">
                <a:solidFill>
                  <a:srgbClr val="C0000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endParaRPr lang="en-US" sz="1400" kern="0" dirty="0">
                  <a:solidFill>
                    <a:srgbClr val="000000"/>
                  </a:solidFill>
                  <a:latin typeface="Calibri" panose="020F0502020204030204"/>
                  <a:ea typeface="Microsoft YaHei"/>
                </a:endParaRPr>
              </a:p>
            </p:txBody>
          </p:sp>
        </p:grpSp>
        <p:sp>
          <p:nvSpPr>
            <p:cNvPr id="241" name="TextBox 240">
              <a:extLst>
                <a:ext uri="{FF2B5EF4-FFF2-40B4-BE49-F238E27FC236}">
                  <a16:creationId xmlns:a16="http://schemas.microsoft.com/office/drawing/2014/main" id="{C70DDCB1-0C44-43A3-99C1-72B6288C5DAD}"/>
                </a:ext>
              </a:extLst>
            </p:cNvPr>
            <p:cNvSpPr txBox="1"/>
            <p:nvPr/>
          </p:nvSpPr>
          <p:spPr>
            <a:xfrm>
              <a:off x="5500421" y="3369162"/>
              <a:ext cx="1816200"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rPr>
                <a:t>Implementation</a:t>
              </a:r>
              <a:endParaRPr kumimoji="0" lang="en-IN" sz="1400" b="0" i="0" u="none" strike="noStrike" kern="0" cap="none" spc="0" normalizeH="0" baseline="0" noProof="0" dirty="0">
                <a:ln>
                  <a:noFill/>
                </a:ln>
                <a:solidFill>
                  <a:prstClr val="white"/>
                </a:solidFill>
                <a:effectLst/>
                <a:uLnTx/>
                <a:uFillTx/>
                <a:latin typeface="Segoe UI Semibold" panose="020B0702040204020203" pitchFamily="34" charset="0"/>
                <a:ea typeface="Microsoft YaHei"/>
                <a:cs typeface="Segoe UI Semibold" panose="020B0702040204020203" pitchFamily="34" charset="0"/>
              </a:endParaRPr>
            </a:p>
          </p:txBody>
        </p:sp>
      </p:grpSp>
      <p:grpSp>
        <p:nvGrpSpPr>
          <p:cNvPr id="123" name="Group 122">
            <a:extLst>
              <a:ext uri="{FF2B5EF4-FFF2-40B4-BE49-F238E27FC236}">
                <a16:creationId xmlns:a16="http://schemas.microsoft.com/office/drawing/2014/main" id="{0CF19381-26C8-47FB-8B7A-0197F741D86D}"/>
              </a:ext>
            </a:extLst>
          </p:cNvPr>
          <p:cNvGrpSpPr/>
          <p:nvPr/>
        </p:nvGrpSpPr>
        <p:grpSpPr>
          <a:xfrm>
            <a:off x="3955552" y="3304926"/>
            <a:ext cx="398252" cy="404196"/>
            <a:chOff x="1428750" y="3773488"/>
            <a:chExt cx="1489075" cy="1511300"/>
          </a:xfrm>
        </p:grpSpPr>
        <p:sp>
          <p:nvSpPr>
            <p:cNvPr id="151" name="Freeform 55">
              <a:extLst>
                <a:ext uri="{FF2B5EF4-FFF2-40B4-BE49-F238E27FC236}">
                  <a16:creationId xmlns:a16="http://schemas.microsoft.com/office/drawing/2014/main" id="{30437B3D-1FDA-4AD2-84A2-9AF20DDA3274}"/>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12700"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2" name="Freeform 140">
              <a:extLst>
                <a:ext uri="{FF2B5EF4-FFF2-40B4-BE49-F238E27FC236}">
                  <a16:creationId xmlns:a16="http://schemas.microsoft.com/office/drawing/2014/main" id="{6A0B2B85-CA78-4270-819C-8768D9E0E182}"/>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12700" cap="rnd">
              <a:solidFill>
                <a:srgbClr val="C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oup 6">
            <a:extLst>
              <a:ext uri="{FF2B5EF4-FFF2-40B4-BE49-F238E27FC236}">
                <a16:creationId xmlns:a16="http://schemas.microsoft.com/office/drawing/2014/main" id="{23372C4A-3991-42EC-AF87-1F58DAAF632C}"/>
              </a:ext>
            </a:extLst>
          </p:cNvPr>
          <p:cNvGrpSpPr/>
          <p:nvPr/>
        </p:nvGrpSpPr>
        <p:grpSpPr>
          <a:xfrm>
            <a:off x="2789519" y="3881730"/>
            <a:ext cx="3089004" cy="1805494"/>
            <a:chOff x="3457306" y="3888262"/>
            <a:chExt cx="3089004" cy="1805494"/>
          </a:xfrm>
        </p:grpSpPr>
        <p:grpSp>
          <p:nvGrpSpPr>
            <p:cNvPr id="117" name="Group 116">
              <a:extLst>
                <a:ext uri="{FF2B5EF4-FFF2-40B4-BE49-F238E27FC236}">
                  <a16:creationId xmlns:a16="http://schemas.microsoft.com/office/drawing/2014/main" id="{9B83C0E6-6503-44D1-B622-8E387A721E9D}"/>
                </a:ext>
              </a:extLst>
            </p:cNvPr>
            <p:cNvGrpSpPr/>
            <p:nvPr/>
          </p:nvGrpSpPr>
          <p:grpSpPr>
            <a:xfrm>
              <a:off x="3457306" y="3888262"/>
              <a:ext cx="3089004" cy="1805494"/>
              <a:chOff x="3457306" y="3541752"/>
              <a:chExt cx="3089004" cy="1805494"/>
            </a:xfrm>
          </p:grpSpPr>
          <p:grpSp>
            <p:nvGrpSpPr>
              <p:cNvPr id="213" name="Group 212">
                <a:extLst>
                  <a:ext uri="{FF2B5EF4-FFF2-40B4-BE49-F238E27FC236}">
                    <a16:creationId xmlns:a16="http://schemas.microsoft.com/office/drawing/2014/main" id="{36D433B2-C60D-4C9B-8EC0-28EC2A2E2268}"/>
                  </a:ext>
                </a:extLst>
              </p:cNvPr>
              <p:cNvGrpSpPr/>
              <p:nvPr/>
            </p:nvGrpSpPr>
            <p:grpSpPr>
              <a:xfrm>
                <a:off x="4158662" y="3635010"/>
                <a:ext cx="1665272" cy="1626991"/>
                <a:chOff x="4676775" y="1006328"/>
                <a:chExt cx="1512888" cy="1478110"/>
              </a:xfrm>
            </p:grpSpPr>
            <p:sp>
              <p:nvSpPr>
                <p:cNvPr id="222" name="Freeform 302">
                  <a:extLst>
                    <a:ext uri="{FF2B5EF4-FFF2-40B4-BE49-F238E27FC236}">
                      <a16:creationId xmlns:a16="http://schemas.microsoft.com/office/drawing/2014/main" id="{F2C3995A-B0C5-442E-9327-3941E6B114D8}"/>
                    </a:ext>
                  </a:extLst>
                </p:cNvPr>
                <p:cNvSpPr>
                  <a:spLocks/>
                </p:cNvSpPr>
                <p:nvPr/>
              </p:nvSpPr>
              <p:spPr bwMode="auto">
                <a:xfrm>
                  <a:off x="4676775" y="1619251"/>
                  <a:ext cx="142875" cy="423863"/>
                </a:xfrm>
                <a:custGeom>
                  <a:avLst/>
                  <a:gdLst>
                    <a:gd name="T0" fmla="*/ 17 w 314"/>
                    <a:gd name="T1" fmla="*/ 0 h 923"/>
                    <a:gd name="T2" fmla="*/ 0 w 314"/>
                    <a:gd name="T3" fmla="*/ 236 h 923"/>
                    <a:gd name="T4" fmla="*/ 150 w 314"/>
                    <a:gd name="T5" fmla="*/ 923 h 923"/>
                    <a:gd name="T6" fmla="*/ 314 w 314"/>
                    <a:gd name="T7" fmla="*/ 848 h 923"/>
                    <a:gd name="T8" fmla="*/ 181 w 314"/>
                    <a:gd name="T9" fmla="*/ 236 h 923"/>
                    <a:gd name="T10" fmla="*/ 196 w 314"/>
                    <a:gd name="T11" fmla="*/ 26 h 923"/>
                    <a:gd name="T12" fmla="*/ 17 w 314"/>
                    <a:gd name="T13" fmla="*/ 0 h 923"/>
                  </a:gdLst>
                  <a:ahLst/>
                  <a:cxnLst>
                    <a:cxn ang="0">
                      <a:pos x="T0" y="T1"/>
                    </a:cxn>
                    <a:cxn ang="0">
                      <a:pos x="T2" y="T3"/>
                    </a:cxn>
                    <a:cxn ang="0">
                      <a:pos x="T4" y="T5"/>
                    </a:cxn>
                    <a:cxn ang="0">
                      <a:pos x="T6" y="T7"/>
                    </a:cxn>
                    <a:cxn ang="0">
                      <a:pos x="T8" y="T9"/>
                    </a:cxn>
                    <a:cxn ang="0">
                      <a:pos x="T10" y="T11"/>
                    </a:cxn>
                    <a:cxn ang="0">
                      <a:pos x="T12" y="T13"/>
                    </a:cxn>
                  </a:cxnLst>
                  <a:rect l="0" t="0" r="r" b="b"/>
                  <a:pathLst>
                    <a:path w="314" h="923">
                      <a:moveTo>
                        <a:pt x="17" y="0"/>
                      </a:moveTo>
                      <a:cubicBezTo>
                        <a:pt x="6" y="77"/>
                        <a:pt x="0" y="156"/>
                        <a:pt x="0" y="236"/>
                      </a:cubicBezTo>
                      <a:cubicBezTo>
                        <a:pt x="0" y="481"/>
                        <a:pt x="54" y="714"/>
                        <a:pt x="150" y="923"/>
                      </a:cubicBezTo>
                      <a:cubicBezTo>
                        <a:pt x="314" y="848"/>
                        <a:pt x="314" y="848"/>
                        <a:pt x="314" y="848"/>
                      </a:cubicBezTo>
                      <a:cubicBezTo>
                        <a:pt x="228" y="662"/>
                        <a:pt x="181" y="454"/>
                        <a:pt x="181" y="236"/>
                      </a:cubicBezTo>
                      <a:cubicBezTo>
                        <a:pt x="181" y="165"/>
                        <a:pt x="186" y="95"/>
                        <a:pt x="196" y="26"/>
                      </a:cubicBezTo>
                      <a:cubicBezTo>
                        <a:pt x="17" y="0"/>
                        <a:pt x="17" y="0"/>
                        <a:pt x="17" y="0"/>
                      </a:cubicBezTo>
                      <a:close/>
                    </a:path>
                  </a:pathLst>
                </a:custGeom>
                <a:solidFill>
                  <a:srgbClr val="0FC4E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3" name="Freeform 303">
                  <a:extLst>
                    <a:ext uri="{FF2B5EF4-FFF2-40B4-BE49-F238E27FC236}">
                      <a16:creationId xmlns:a16="http://schemas.microsoft.com/office/drawing/2014/main" id="{42F1E656-CD90-4AF7-A16B-60A6403FD877}"/>
                    </a:ext>
                  </a:extLst>
                </p:cNvPr>
                <p:cNvSpPr>
                  <a:spLocks/>
                </p:cNvSpPr>
                <p:nvPr/>
              </p:nvSpPr>
              <p:spPr bwMode="auto">
                <a:xfrm>
                  <a:off x="4856310" y="1006328"/>
                  <a:ext cx="382588" cy="284163"/>
                </a:xfrm>
                <a:custGeom>
                  <a:avLst/>
                  <a:gdLst>
                    <a:gd name="T0" fmla="*/ 783 w 834"/>
                    <a:gd name="T1" fmla="*/ 0 h 621"/>
                    <a:gd name="T2" fmla="*/ 0 w 834"/>
                    <a:gd name="T3" fmla="*/ 503 h 621"/>
                    <a:gd name="T4" fmla="*/ 137 w 834"/>
                    <a:gd name="T5" fmla="*/ 621 h 621"/>
                    <a:gd name="T6" fmla="*/ 834 w 834"/>
                    <a:gd name="T7" fmla="*/ 173 h 621"/>
                    <a:gd name="T8" fmla="*/ 783 w 834"/>
                    <a:gd name="T9" fmla="*/ 0 h 621"/>
                  </a:gdLst>
                  <a:ahLst/>
                  <a:cxnLst>
                    <a:cxn ang="0">
                      <a:pos x="T0" y="T1"/>
                    </a:cxn>
                    <a:cxn ang="0">
                      <a:pos x="T2" y="T3"/>
                    </a:cxn>
                    <a:cxn ang="0">
                      <a:pos x="T4" y="T5"/>
                    </a:cxn>
                    <a:cxn ang="0">
                      <a:pos x="T6" y="T7"/>
                    </a:cxn>
                    <a:cxn ang="0">
                      <a:pos x="T8" y="T9"/>
                    </a:cxn>
                  </a:cxnLst>
                  <a:rect l="0" t="0" r="r" b="b"/>
                  <a:pathLst>
                    <a:path w="834" h="621">
                      <a:moveTo>
                        <a:pt x="783" y="0"/>
                      </a:moveTo>
                      <a:cubicBezTo>
                        <a:pt x="475" y="90"/>
                        <a:pt x="205" y="267"/>
                        <a:pt x="0" y="503"/>
                      </a:cubicBezTo>
                      <a:cubicBezTo>
                        <a:pt x="137" y="621"/>
                        <a:pt x="137" y="621"/>
                        <a:pt x="137" y="621"/>
                      </a:cubicBezTo>
                      <a:cubicBezTo>
                        <a:pt x="319" y="411"/>
                        <a:pt x="560" y="253"/>
                        <a:pt x="834" y="173"/>
                      </a:cubicBezTo>
                      <a:cubicBezTo>
                        <a:pt x="783" y="0"/>
                        <a:pt x="783" y="0"/>
                        <a:pt x="783" y="0"/>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4" name="Freeform 304">
                  <a:extLst>
                    <a:ext uri="{FF2B5EF4-FFF2-40B4-BE49-F238E27FC236}">
                      <a16:creationId xmlns:a16="http://schemas.microsoft.com/office/drawing/2014/main" id="{C4AB505C-DC0E-41BD-A794-DC3CAA9BF4B2}"/>
                    </a:ext>
                  </a:extLst>
                </p:cNvPr>
                <p:cNvSpPr>
                  <a:spLocks/>
                </p:cNvSpPr>
                <p:nvPr/>
              </p:nvSpPr>
              <p:spPr bwMode="auto">
                <a:xfrm>
                  <a:off x="5628695" y="1008780"/>
                  <a:ext cx="382588" cy="285750"/>
                </a:xfrm>
                <a:custGeom>
                  <a:avLst/>
                  <a:gdLst>
                    <a:gd name="T0" fmla="*/ 835 w 835"/>
                    <a:gd name="T1" fmla="*/ 504 h 623"/>
                    <a:gd name="T2" fmla="*/ 51 w 835"/>
                    <a:gd name="T3" fmla="*/ 0 h 623"/>
                    <a:gd name="T4" fmla="*/ 0 w 835"/>
                    <a:gd name="T5" fmla="*/ 174 h 623"/>
                    <a:gd name="T6" fmla="*/ 699 w 835"/>
                    <a:gd name="T7" fmla="*/ 623 h 623"/>
                    <a:gd name="T8" fmla="*/ 835 w 835"/>
                    <a:gd name="T9" fmla="*/ 504 h 623"/>
                  </a:gdLst>
                  <a:ahLst/>
                  <a:cxnLst>
                    <a:cxn ang="0">
                      <a:pos x="T0" y="T1"/>
                    </a:cxn>
                    <a:cxn ang="0">
                      <a:pos x="T2" y="T3"/>
                    </a:cxn>
                    <a:cxn ang="0">
                      <a:pos x="T4" y="T5"/>
                    </a:cxn>
                    <a:cxn ang="0">
                      <a:pos x="T6" y="T7"/>
                    </a:cxn>
                    <a:cxn ang="0">
                      <a:pos x="T8" y="T9"/>
                    </a:cxn>
                  </a:cxnLst>
                  <a:rect l="0" t="0" r="r" b="b"/>
                  <a:pathLst>
                    <a:path w="835" h="623">
                      <a:moveTo>
                        <a:pt x="835" y="504"/>
                      </a:moveTo>
                      <a:cubicBezTo>
                        <a:pt x="630" y="268"/>
                        <a:pt x="359" y="90"/>
                        <a:pt x="51" y="0"/>
                      </a:cubicBezTo>
                      <a:cubicBezTo>
                        <a:pt x="0" y="174"/>
                        <a:pt x="0" y="174"/>
                        <a:pt x="0" y="174"/>
                      </a:cubicBezTo>
                      <a:cubicBezTo>
                        <a:pt x="275" y="254"/>
                        <a:pt x="516" y="412"/>
                        <a:pt x="699" y="623"/>
                      </a:cubicBezTo>
                      <a:cubicBezTo>
                        <a:pt x="835" y="504"/>
                        <a:pt x="835" y="504"/>
                        <a:pt x="835" y="504"/>
                      </a:cubicBezTo>
                      <a:close/>
                    </a:path>
                  </a:pathLst>
                </a:custGeom>
                <a:solidFill>
                  <a:srgbClr val="2E75B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5" name="Freeform 305">
                  <a:extLst>
                    <a:ext uri="{FF2B5EF4-FFF2-40B4-BE49-F238E27FC236}">
                      <a16:creationId xmlns:a16="http://schemas.microsoft.com/office/drawing/2014/main" id="{25BF35D1-7870-4986-8AA9-677140D1E173}"/>
                    </a:ext>
                  </a:extLst>
                </p:cNvPr>
                <p:cNvSpPr>
                  <a:spLocks/>
                </p:cNvSpPr>
                <p:nvPr/>
              </p:nvSpPr>
              <p:spPr bwMode="auto">
                <a:xfrm>
                  <a:off x="5942013" y="1231901"/>
                  <a:ext cx="239713" cy="400050"/>
                </a:xfrm>
                <a:custGeom>
                  <a:avLst/>
                  <a:gdLst>
                    <a:gd name="T0" fmla="*/ 522 w 522"/>
                    <a:gd name="T1" fmla="*/ 845 h 871"/>
                    <a:gd name="T2" fmla="*/ 136 w 522"/>
                    <a:gd name="T3" fmla="*/ 0 h 871"/>
                    <a:gd name="T4" fmla="*/ 0 w 522"/>
                    <a:gd name="T5" fmla="*/ 119 h 871"/>
                    <a:gd name="T6" fmla="*/ 344 w 522"/>
                    <a:gd name="T7" fmla="*/ 871 h 871"/>
                    <a:gd name="T8" fmla="*/ 522 w 522"/>
                    <a:gd name="T9" fmla="*/ 845 h 871"/>
                  </a:gdLst>
                  <a:ahLst/>
                  <a:cxnLst>
                    <a:cxn ang="0">
                      <a:pos x="T0" y="T1"/>
                    </a:cxn>
                    <a:cxn ang="0">
                      <a:pos x="T2" y="T3"/>
                    </a:cxn>
                    <a:cxn ang="0">
                      <a:pos x="T4" y="T5"/>
                    </a:cxn>
                    <a:cxn ang="0">
                      <a:pos x="T6" y="T7"/>
                    </a:cxn>
                    <a:cxn ang="0">
                      <a:pos x="T8" y="T9"/>
                    </a:cxn>
                  </a:cxnLst>
                  <a:rect l="0" t="0" r="r" b="b"/>
                  <a:pathLst>
                    <a:path w="522" h="871">
                      <a:moveTo>
                        <a:pt x="522" y="845"/>
                      </a:moveTo>
                      <a:cubicBezTo>
                        <a:pt x="476" y="525"/>
                        <a:pt x="338" y="234"/>
                        <a:pt x="136" y="0"/>
                      </a:cubicBezTo>
                      <a:cubicBezTo>
                        <a:pt x="0" y="119"/>
                        <a:pt x="0" y="119"/>
                        <a:pt x="0" y="119"/>
                      </a:cubicBezTo>
                      <a:cubicBezTo>
                        <a:pt x="180" y="327"/>
                        <a:pt x="303" y="586"/>
                        <a:pt x="344" y="871"/>
                      </a:cubicBezTo>
                      <a:cubicBezTo>
                        <a:pt x="522" y="845"/>
                        <a:pt x="522" y="845"/>
                        <a:pt x="522" y="845"/>
                      </a:cubicBezTo>
                      <a:close/>
                    </a:path>
                  </a:pathLst>
                </a:custGeom>
                <a:solidFill>
                  <a:srgbClr val="2E75B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6" name="Freeform 306">
                  <a:extLst>
                    <a:ext uri="{FF2B5EF4-FFF2-40B4-BE49-F238E27FC236}">
                      <a16:creationId xmlns:a16="http://schemas.microsoft.com/office/drawing/2014/main" id="{B5052142-AE7F-4E3D-9A81-052082C45983}"/>
                    </a:ext>
                  </a:extLst>
                </p:cNvPr>
                <p:cNvSpPr>
                  <a:spLocks/>
                </p:cNvSpPr>
                <p:nvPr/>
              </p:nvSpPr>
              <p:spPr bwMode="auto">
                <a:xfrm>
                  <a:off x="5797550" y="2008188"/>
                  <a:ext cx="323850" cy="355600"/>
                </a:xfrm>
                <a:custGeom>
                  <a:avLst/>
                  <a:gdLst>
                    <a:gd name="T0" fmla="*/ 97 w 707"/>
                    <a:gd name="T1" fmla="*/ 777 h 777"/>
                    <a:gd name="T2" fmla="*/ 707 w 707"/>
                    <a:gd name="T3" fmla="*/ 75 h 777"/>
                    <a:gd name="T4" fmla="*/ 542 w 707"/>
                    <a:gd name="T5" fmla="*/ 0 h 777"/>
                    <a:gd name="T6" fmla="*/ 0 w 707"/>
                    <a:gd name="T7" fmla="*/ 625 h 777"/>
                    <a:gd name="T8" fmla="*/ 97 w 707"/>
                    <a:gd name="T9" fmla="*/ 777 h 777"/>
                  </a:gdLst>
                  <a:ahLst/>
                  <a:cxnLst>
                    <a:cxn ang="0">
                      <a:pos x="T0" y="T1"/>
                    </a:cxn>
                    <a:cxn ang="0">
                      <a:pos x="T2" y="T3"/>
                    </a:cxn>
                    <a:cxn ang="0">
                      <a:pos x="T4" y="T5"/>
                    </a:cxn>
                    <a:cxn ang="0">
                      <a:pos x="T6" y="T7"/>
                    </a:cxn>
                    <a:cxn ang="0">
                      <a:pos x="T8" y="T9"/>
                    </a:cxn>
                  </a:cxnLst>
                  <a:rect l="0" t="0" r="r" b="b"/>
                  <a:pathLst>
                    <a:path w="707" h="777">
                      <a:moveTo>
                        <a:pt x="97" y="777"/>
                      </a:moveTo>
                      <a:cubicBezTo>
                        <a:pt x="362" y="607"/>
                        <a:pt x="574" y="363"/>
                        <a:pt x="707" y="75"/>
                      </a:cubicBezTo>
                      <a:cubicBezTo>
                        <a:pt x="542" y="0"/>
                        <a:pt x="542" y="0"/>
                        <a:pt x="542" y="0"/>
                      </a:cubicBezTo>
                      <a:cubicBezTo>
                        <a:pt x="425" y="257"/>
                        <a:pt x="235" y="473"/>
                        <a:pt x="0" y="625"/>
                      </a:cubicBezTo>
                      <a:cubicBezTo>
                        <a:pt x="97" y="777"/>
                        <a:pt x="97" y="777"/>
                        <a:pt x="97" y="777"/>
                      </a:cubicBezTo>
                      <a:close/>
                    </a:path>
                  </a:pathLst>
                </a:custGeom>
                <a:solidFill>
                  <a:srgbClr val="B4C7E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7" name="Freeform 307">
                  <a:extLst>
                    <a:ext uri="{FF2B5EF4-FFF2-40B4-BE49-F238E27FC236}">
                      <a16:creationId xmlns:a16="http://schemas.microsoft.com/office/drawing/2014/main" id="{5DB14B9D-EA80-47D9-B46A-D697B21E6459}"/>
                    </a:ext>
                  </a:extLst>
                </p:cNvPr>
                <p:cNvSpPr>
                  <a:spLocks/>
                </p:cNvSpPr>
                <p:nvPr/>
              </p:nvSpPr>
              <p:spPr bwMode="auto">
                <a:xfrm>
                  <a:off x="5024438" y="2293938"/>
                  <a:ext cx="409575" cy="190500"/>
                </a:xfrm>
                <a:custGeom>
                  <a:avLst/>
                  <a:gdLst>
                    <a:gd name="T0" fmla="*/ 893 w 893"/>
                    <a:gd name="T1" fmla="*/ 413 h 413"/>
                    <a:gd name="T2" fmla="*/ 893 w 893"/>
                    <a:gd name="T3" fmla="*/ 413 h 413"/>
                    <a:gd name="T4" fmla="*/ 893 w 893"/>
                    <a:gd name="T5" fmla="*/ 233 h 413"/>
                    <a:gd name="T6" fmla="*/ 98 w 893"/>
                    <a:gd name="T7" fmla="*/ 0 h 413"/>
                    <a:gd name="T8" fmla="*/ 0 w 893"/>
                    <a:gd name="T9" fmla="*/ 151 h 413"/>
                    <a:gd name="T10" fmla="*/ 893 w 893"/>
                    <a:gd name="T11" fmla="*/ 413 h 413"/>
                  </a:gdLst>
                  <a:ahLst/>
                  <a:cxnLst>
                    <a:cxn ang="0">
                      <a:pos x="T0" y="T1"/>
                    </a:cxn>
                    <a:cxn ang="0">
                      <a:pos x="T2" y="T3"/>
                    </a:cxn>
                    <a:cxn ang="0">
                      <a:pos x="T4" y="T5"/>
                    </a:cxn>
                    <a:cxn ang="0">
                      <a:pos x="T6" y="T7"/>
                    </a:cxn>
                    <a:cxn ang="0">
                      <a:pos x="T8" y="T9"/>
                    </a:cxn>
                    <a:cxn ang="0">
                      <a:pos x="T10" y="T11"/>
                    </a:cxn>
                  </a:cxnLst>
                  <a:rect l="0" t="0" r="r" b="b"/>
                  <a:pathLst>
                    <a:path w="893" h="413">
                      <a:moveTo>
                        <a:pt x="893" y="413"/>
                      </a:moveTo>
                      <a:cubicBezTo>
                        <a:pt x="893" y="413"/>
                        <a:pt x="893" y="413"/>
                        <a:pt x="893" y="413"/>
                      </a:cubicBezTo>
                      <a:cubicBezTo>
                        <a:pt x="893" y="233"/>
                        <a:pt x="893" y="233"/>
                        <a:pt x="893" y="233"/>
                      </a:cubicBezTo>
                      <a:cubicBezTo>
                        <a:pt x="600" y="233"/>
                        <a:pt x="327" y="147"/>
                        <a:pt x="98" y="0"/>
                      </a:cubicBezTo>
                      <a:cubicBezTo>
                        <a:pt x="0" y="151"/>
                        <a:pt x="0" y="151"/>
                        <a:pt x="0" y="151"/>
                      </a:cubicBezTo>
                      <a:cubicBezTo>
                        <a:pt x="257" y="317"/>
                        <a:pt x="564" y="413"/>
                        <a:pt x="893" y="413"/>
                      </a:cubicBezTo>
                      <a:close/>
                    </a:path>
                  </a:pathLst>
                </a:custGeom>
                <a:solidFill>
                  <a:srgbClr val="03659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8" name="Freeform 308">
                  <a:extLst>
                    <a:ext uri="{FF2B5EF4-FFF2-40B4-BE49-F238E27FC236}">
                      <a16:creationId xmlns:a16="http://schemas.microsoft.com/office/drawing/2014/main" id="{4FEF9F45-63D5-4CD6-B63C-E5D6C8E80D22}"/>
                    </a:ext>
                  </a:extLst>
                </p:cNvPr>
                <p:cNvSpPr>
                  <a:spLocks/>
                </p:cNvSpPr>
                <p:nvPr/>
              </p:nvSpPr>
              <p:spPr bwMode="auto">
                <a:xfrm>
                  <a:off x="4745038" y="2008188"/>
                  <a:ext cx="323850" cy="355600"/>
                </a:xfrm>
                <a:custGeom>
                  <a:avLst/>
                  <a:gdLst>
                    <a:gd name="T0" fmla="*/ 0 w 706"/>
                    <a:gd name="T1" fmla="*/ 75 h 776"/>
                    <a:gd name="T2" fmla="*/ 608 w 706"/>
                    <a:gd name="T3" fmla="*/ 776 h 776"/>
                    <a:gd name="T4" fmla="*/ 706 w 706"/>
                    <a:gd name="T5" fmla="*/ 625 h 776"/>
                    <a:gd name="T6" fmla="*/ 164 w 706"/>
                    <a:gd name="T7" fmla="*/ 0 h 776"/>
                    <a:gd name="T8" fmla="*/ 0 w 706"/>
                    <a:gd name="T9" fmla="*/ 75 h 776"/>
                  </a:gdLst>
                  <a:ahLst/>
                  <a:cxnLst>
                    <a:cxn ang="0">
                      <a:pos x="T0" y="T1"/>
                    </a:cxn>
                    <a:cxn ang="0">
                      <a:pos x="T2" y="T3"/>
                    </a:cxn>
                    <a:cxn ang="0">
                      <a:pos x="T4" y="T5"/>
                    </a:cxn>
                    <a:cxn ang="0">
                      <a:pos x="T6" y="T7"/>
                    </a:cxn>
                    <a:cxn ang="0">
                      <a:pos x="T8" y="T9"/>
                    </a:cxn>
                  </a:cxnLst>
                  <a:rect l="0" t="0" r="r" b="b"/>
                  <a:pathLst>
                    <a:path w="706" h="776">
                      <a:moveTo>
                        <a:pt x="0" y="75"/>
                      </a:moveTo>
                      <a:cubicBezTo>
                        <a:pt x="132" y="363"/>
                        <a:pt x="344" y="606"/>
                        <a:pt x="608" y="776"/>
                      </a:cubicBezTo>
                      <a:cubicBezTo>
                        <a:pt x="706" y="625"/>
                        <a:pt x="706" y="625"/>
                        <a:pt x="706" y="625"/>
                      </a:cubicBezTo>
                      <a:cubicBezTo>
                        <a:pt x="471" y="473"/>
                        <a:pt x="281" y="256"/>
                        <a:pt x="164" y="0"/>
                      </a:cubicBezTo>
                      <a:cubicBezTo>
                        <a:pt x="0" y="75"/>
                        <a:pt x="0" y="75"/>
                        <a:pt x="0" y="75"/>
                      </a:cubicBezTo>
                      <a:close/>
                    </a:path>
                  </a:pathLst>
                </a:custGeom>
                <a:solidFill>
                  <a:srgbClr val="0FC4E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9" name="Freeform 309">
                  <a:extLst>
                    <a:ext uri="{FF2B5EF4-FFF2-40B4-BE49-F238E27FC236}">
                      <a16:creationId xmlns:a16="http://schemas.microsoft.com/office/drawing/2014/main" id="{A43B528A-2115-41D5-A265-F964B482A91E}"/>
                    </a:ext>
                  </a:extLst>
                </p:cNvPr>
                <p:cNvSpPr>
                  <a:spLocks/>
                </p:cNvSpPr>
                <p:nvPr/>
              </p:nvSpPr>
              <p:spPr bwMode="auto">
                <a:xfrm>
                  <a:off x="4684713" y="1231901"/>
                  <a:ext cx="239713" cy="400050"/>
                </a:xfrm>
                <a:custGeom>
                  <a:avLst/>
                  <a:gdLst>
                    <a:gd name="T0" fmla="*/ 386 w 523"/>
                    <a:gd name="T1" fmla="*/ 0 h 871"/>
                    <a:gd name="T2" fmla="*/ 0 w 523"/>
                    <a:gd name="T3" fmla="*/ 845 h 871"/>
                    <a:gd name="T4" fmla="*/ 179 w 523"/>
                    <a:gd name="T5" fmla="*/ 871 h 871"/>
                    <a:gd name="T6" fmla="*/ 523 w 523"/>
                    <a:gd name="T7" fmla="*/ 118 h 871"/>
                    <a:gd name="T8" fmla="*/ 386 w 523"/>
                    <a:gd name="T9" fmla="*/ 0 h 871"/>
                  </a:gdLst>
                  <a:ahLst/>
                  <a:cxnLst>
                    <a:cxn ang="0">
                      <a:pos x="T0" y="T1"/>
                    </a:cxn>
                    <a:cxn ang="0">
                      <a:pos x="T2" y="T3"/>
                    </a:cxn>
                    <a:cxn ang="0">
                      <a:pos x="T4" y="T5"/>
                    </a:cxn>
                    <a:cxn ang="0">
                      <a:pos x="T6" y="T7"/>
                    </a:cxn>
                    <a:cxn ang="0">
                      <a:pos x="T8" y="T9"/>
                    </a:cxn>
                  </a:cxnLst>
                  <a:rect l="0" t="0" r="r" b="b"/>
                  <a:pathLst>
                    <a:path w="523" h="871">
                      <a:moveTo>
                        <a:pt x="386" y="0"/>
                      </a:moveTo>
                      <a:cubicBezTo>
                        <a:pt x="184" y="234"/>
                        <a:pt x="46" y="525"/>
                        <a:pt x="0" y="845"/>
                      </a:cubicBezTo>
                      <a:cubicBezTo>
                        <a:pt x="179" y="871"/>
                        <a:pt x="179" y="871"/>
                        <a:pt x="179" y="871"/>
                      </a:cubicBezTo>
                      <a:cubicBezTo>
                        <a:pt x="219" y="586"/>
                        <a:pt x="342" y="326"/>
                        <a:pt x="523" y="118"/>
                      </a:cubicBezTo>
                      <a:cubicBezTo>
                        <a:pt x="386" y="0"/>
                        <a:pt x="386" y="0"/>
                        <a:pt x="386" y="0"/>
                      </a:cubicBezTo>
                      <a:close/>
                    </a:path>
                  </a:pathLst>
                </a:custGeom>
                <a:solidFill>
                  <a:srgbClr val="7C7C7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30" name="Freeform 311">
                  <a:extLst>
                    <a:ext uri="{FF2B5EF4-FFF2-40B4-BE49-F238E27FC236}">
                      <a16:creationId xmlns:a16="http://schemas.microsoft.com/office/drawing/2014/main" id="{5619987E-0D4B-4A29-BD43-D0F34C8CC80C}"/>
                    </a:ext>
                  </a:extLst>
                </p:cNvPr>
                <p:cNvSpPr>
                  <a:spLocks/>
                </p:cNvSpPr>
                <p:nvPr/>
              </p:nvSpPr>
              <p:spPr bwMode="auto">
                <a:xfrm>
                  <a:off x="6045200" y="1619251"/>
                  <a:ext cx="144463" cy="423863"/>
                </a:xfrm>
                <a:custGeom>
                  <a:avLst/>
                  <a:gdLst>
                    <a:gd name="T0" fmla="*/ 165 w 314"/>
                    <a:gd name="T1" fmla="*/ 923 h 923"/>
                    <a:gd name="T2" fmla="*/ 314 w 314"/>
                    <a:gd name="T3" fmla="*/ 236 h 923"/>
                    <a:gd name="T4" fmla="*/ 297 w 314"/>
                    <a:gd name="T5" fmla="*/ 0 h 923"/>
                    <a:gd name="T6" fmla="*/ 119 w 314"/>
                    <a:gd name="T7" fmla="*/ 26 h 923"/>
                    <a:gd name="T8" fmla="*/ 134 w 314"/>
                    <a:gd name="T9" fmla="*/ 236 h 923"/>
                    <a:gd name="T10" fmla="*/ 0 w 314"/>
                    <a:gd name="T11" fmla="*/ 848 h 923"/>
                    <a:gd name="T12" fmla="*/ 165 w 314"/>
                    <a:gd name="T13" fmla="*/ 923 h 923"/>
                  </a:gdLst>
                  <a:ahLst/>
                  <a:cxnLst>
                    <a:cxn ang="0">
                      <a:pos x="T0" y="T1"/>
                    </a:cxn>
                    <a:cxn ang="0">
                      <a:pos x="T2" y="T3"/>
                    </a:cxn>
                    <a:cxn ang="0">
                      <a:pos x="T4" y="T5"/>
                    </a:cxn>
                    <a:cxn ang="0">
                      <a:pos x="T6" y="T7"/>
                    </a:cxn>
                    <a:cxn ang="0">
                      <a:pos x="T8" y="T9"/>
                    </a:cxn>
                    <a:cxn ang="0">
                      <a:pos x="T10" y="T11"/>
                    </a:cxn>
                    <a:cxn ang="0">
                      <a:pos x="T12" y="T13"/>
                    </a:cxn>
                  </a:cxnLst>
                  <a:rect l="0" t="0" r="r" b="b"/>
                  <a:pathLst>
                    <a:path w="314" h="923">
                      <a:moveTo>
                        <a:pt x="165" y="923"/>
                      </a:moveTo>
                      <a:cubicBezTo>
                        <a:pt x="261" y="714"/>
                        <a:pt x="314" y="481"/>
                        <a:pt x="314" y="236"/>
                      </a:cubicBezTo>
                      <a:cubicBezTo>
                        <a:pt x="314" y="156"/>
                        <a:pt x="308" y="77"/>
                        <a:pt x="297" y="0"/>
                      </a:cubicBezTo>
                      <a:cubicBezTo>
                        <a:pt x="119" y="26"/>
                        <a:pt x="119" y="26"/>
                        <a:pt x="119" y="26"/>
                      </a:cubicBezTo>
                      <a:cubicBezTo>
                        <a:pt x="128" y="95"/>
                        <a:pt x="134" y="165"/>
                        <a:pt x="134" y="236"/>
                      </a:cubicBezTo>
                      <a:cubicBezTo>
                        <a:pt x="134" y="454"/>
                        <a:pt x="86" y="662"/>
                        <a:pt x="0" y="848"/>
                      </a:cubicBezTo>
                      <a:cubicBezTo>
                        <a:pt x="165" y="923"/>
                        <a:pt x="165" y="923"/>
                        <a:pt x="165" y="923"/>
                      </a:cubicBezTo>
                      <a:close/>
                    </a:path>
                  </a:pathLst>
                </a:custGeom>
                <a:solidFill>
                  <a:srgbClr val="B4C7E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31" name="Freeform 312">
                  <a:extLst>
                    <a:ext uri="{FF2B5EF4-FFF2-40B4-BE49-F238E27FC236}">
                      <a16:creationId xmlns:a16="http://schemas.microsoft.com/office/drawing/2014/main" id="{8E5CF4E3-10EE-46EB-BA02-3B0531D20B0B}"/>
                    </a:ext>
                  </a:extLst>
                </p:cNvPr>
                <p:cNvSpPr>
                  <a:spLocks/>
                </p:cNvSpPr>
                <p:nvPr/>
              </p:nvSpPr>
              <p:spPr bwMode="auto">
                <a:xfrm>
                  <a:off x="5434013" y="2293938"/>
                  <a:ext cx="407988" cy="190500"/>
                </a:xfrm>
                <a:custGeom>
                  <a:avLst/>
                  <a:gdLst>
                    <a:gd name="T0" fmla="*/ 0 w 891"/>
                    <a:gd name="T1" fmla="*/ 413 h 413"/>
                    <a:gd name="T2" fmla="*/ 891 w 891"/>
                    <a:gd name="T3" fmla="*/ 152 h 413"/>
                    <a:gd name="T4" fmla="*/ 794 w 891"/>
                    <a:gd name="T5" fmla="*/ 0 h 413"/>
                    <a:gd name="T6" fmla="*/ 0 w 891"/>
                    <a:gd name="T7" fmla="*/ 233 h 413"/>
                    <a:gd name="T8" fmla="*/ 0 w 891"/>
                    <a:gd name="T9" fmla="*/ 413 h 413"/>
                  </a:gdLst>
                  <a:ahLst/>
                  <a:cxnLst>
                    <a:cxn ang="0">
                      <a:pos x="T0" y="T1"/>
                    </a:cxn>
                    <a:cxn ang="0">
                      <a:pos x="T2" y="T3"/>
                    </a:cxn>
                    <a:cxn ang="0">
                      <a:pos x="T4" y="T5"/>
                    </a:cxn>
                    <a:cxn ang="0">
                      <a:pos x="T6" y="T7"/>
                    </a:cxn>
                    <a:cxn ang="0">
                      <a:pos x="T8" y="T9"/>
                    </a:cxn>
                  </a:cxnLst>
                  <a:rect l="0" t="0" r="r" b="b"/>
                  <a:pathLst>
                    <a:path w="891" h="413">
                      <a:moveTo>
                        <a:pt x="0" y="413"/>
                      </a:moveTo>
                      <a:cubicBezTo>
                        <a:pt x="328" y="413"/>
                        <a:pt x="634" y="317"/>
                        <a:pt x="891" y="152"/>
                      </a:cubicBezTo>
                      <a:cubicBezTo>
                        <a:pt x="794" y="0"/>
                        <a:pt x="794" y="0"/>
                        <a:pt x="794" y="0"/>
                      </a:cubicBezTo>
                      <a:cubicBezTo>
                        <a:pt x="565" y="147"/>
                        <a:pt x="292" y="233"/>
                        <a:pt x="0" y="233"/>
                      </a:cubicBezTo>
                      <a:cubicBezTo>
                        <a:pt x="0" y="413"/>
                        <a:pt x="0" y="413"/>
                        <a:pt x="0" y="413"/>
                      </a:cubicBezTo>
                      <a:close/>
                    </a:path>
                  </a:pathLst>
                </a:custGeom>
                <a:solidFill>
                  <a:srgbClr val="03659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icrosoft YaHei"/>
                    <a:cs typeface="+mn-cs"/>
                  </a:endParaRPr>
                </a:p>
              </p:txBody>
            </p:sp>
          </p:grpSp>
          <p:sp>
            <p:nvSpPr>
              <p:cNvPr id="214" name="TextBox 213">
                <a:extLst>
                  <a:ext uri="{FF2B5EF4-FFF2-40B4-BE49-F238E27FC236}">
                    <a16:creationId xmlns:a16="http://schemas.microsoft.com/office/drawing/2014/main" id="{D641E380-6CBD-46B7-BB94-F5C2A2620195}"/>
                  </a:ext>
                </a:extLst>
              </p:cNvPr>
              <p:cNvSpPr txBox="1"/>
              <p:nvPr/>
            </p:nvSpPr>
            <p:spPr>
              <a:xfrm>
                <a:off x="3457306" y="3541752"/>
                <a:ext cx="973952"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Feedback</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5" name="TextBox 214">
                <a:extLst>
                  <a:ext uri="{FF2B5EF4-FFF2-40B4-BE49-F238E27FC236}">
                    <a16:creationId xmlns:a16="http://schemas.microsoft.com/office/drawing/2014/main" id="{3E671FCB-09A8-4468-AED0-293666E54A3E}"/>
                  </a:ext>
                </a:extLst>
              </p:cNvPr>
              <p:cNvSpPr txBox="1"/>
              <p:nvPr/>
            </p:nvSpPr>
            <p:spPr>
              <a:xfrm>
                <a:off x="5572358" y="3541752"/>
                <a:ext cx="567854"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Test</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6" name="TextBox 215">
                <a:extLst>
                  <a:ext uri="{FF2B5EF4-FFF2-40B4-BE49-F238E27FC236}">
                    <a16:creationId xmlns:a16="http://schemas.microsoft.com/office/drawing/2014/main" id="{BC5F16C1-1170-4255-B9C5-81DAEF105372}"/>
                  </a:ext>
                </a:extLst>
              </p:cNvPr>
              <p:cNvSpPr txBox="1"/>
              <p:nvPr/>
            </p:nvSpPr>
            <p:spPr>
              <a:xfrm>
                <a:off x="3457306" y="4309953"/>
                <a:ext cx="701356"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Scrum</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7" name="TextBox 216">
                <a:extLst>
                  <a:ext uri="{FF2B5EF4-FFF2-40B4-BE49-F238E27FC236}">
                    <a16:creationId xmlns:a16="http://schemas.microsoft.com/office/drawing/2014/main" id="{D02E4963-0530-4410-8458-57088F471861}"/>
                  </a:ext>
                </a:extLst>
              </p:cNvPr>
              <p:cNvSpPr txBox="1"/>
              <p:nvPr/>
            </p:nvSpPr>
            <p:spPr>
              <a:xfrm>
                <a:off x="5795678" y="4309953"/>
                <a:ext cx="750632"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Deploy</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8" name="TextBox 217">
                <a:extLst>
                  <a:ext uri="{FF2B5EF4-FFF2-40B4-BE49-F238E27FC236}">
                    <a16:creationId xmlns:a16="http://schemas.microsoft.com/office/drawing/2014/main" id="{9A3207CD-DD90-4356-9F8E-497B84EC1A02}"/>
                  </a:ext>
                </a:extLst>
              </p:cNvPr>
              <p:cNvSpPr txBox="1"/>
              <p:nvPr/>
            </p:nvSpPr>
            <p:spPr>
              <a:xfrm>
                <a:off x="3883123" y="5057936"/>
                <a:ext cx="701356"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Design</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19" name="TextBox 218">
                <a:extLst>
                  <a:ext uri="{FF2B5EF4-FFF2-40B4-BE49-F238E27FC236}">
                    <a16:creationId xmlns:a16="http://schemas.microsoft.com/office/drawing/2014/main" id="{FF648D61-2789-47FA-9CD3-4CE0B234FF58}"/>
                  </a:ext>
                </a:extLst>
              </p:cNvPr>
              <p:cNvSpPr txBox="1"/>
              <p:nvPr/>
            </p:nvSpPr>
            <p:spPr>
              <a:xfrm>
                <a:off x="5389580" y="5057936"/>
                <a:ext cx="750632" cy="289310"/>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rPr>
                  <a:t>Build</a:t>
                </a:r>
                <a:endParaRPr kumimoji="0" lang="en-IN" sz="1400" b="0" i="0" u="none" strike="noStrike" kern="0" cap="none" spc="0" normalizeH="0" baseline="0" noProof="0" dirty="0">
                  <a:ln>
                    <a:noFill/>
                  </a:ln>
                  <a:solidFill>
                    <a:prstClr val="black"/>
                  </a:solidFill>
                  <a:effectLst/>
                  <a:uLnTx/>
                  <a:uFillTx/>
                  <a:latin typeface="Segoe UI" panose="020B0502040204020203" pitchFamily="34" charset="0"/>
                  <a:ea typeface="Microsoft YaHei"/>
                  <a:cs typeface="Segoe UI" panose="020B0502040204020203" pitchFamily="34" charset="0"/>
                </a:endParaRPr>
              </a:p>
            </p:txBody>
          </p:sp>
          <p:sp>
            <p:nvSpPr>
              <p:cNvPr id="220" name="Isosceles Triangle 219">
                <a:extLst>
                  <a:ext uri="{FF2B5EF4-FFF2-40B4-BE49-F238E27FC236}">
                    <a16:creationId xmlns:a16="http://schemas.microsoft.com/office/drawing/2014/main" id="{FFEBB4A7-65DE-4036-BE48-871CC7C0AC20}"/>
                  </a:ext>
                </a:extLst>
              </p:cNvPr>
              <p:cNvSpPr/>
              <p:nvPr/>
            </p:nvSpPr>
            <p:spPr>
              <a:xfrm rot="17981112">
                <a:off x="5085131" y="3587562"/>
                <a:ext cx="218302" cy="147516"/>
              </a:xfrm>
              <a:prstGeom prst="triangle">
                <a:avLst/>
              </a:prstGeom>
              <a:solidFill>
                <a:srgbClr val="2E75B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icrosoft YaHei"/>
                  <a:cs typeface="+mn-cs"/>
                </a:endParaRPr>
              </a:p>
            </p:txBody>
          </p:sp>
          <p:sp>
            <p:nvSpPr>
              <p:cNvPr id="221" name="TextBox 220">
                <a:extLst>
                  <a:ext uri="{FF2B5EF4-FFF2-40B4-BE49-F238E27FC236}">
                    <a16:creationId xmlns:a16="http://schemas.microsoft.com/office/drawing/2014/main" id="{7F071A6D-5AD5-47B9-9C3E-17ADCF19C8F7}"/>
                  </a:ext>
                </a:extLst>
              </p:cNvPr>
              <p:cNvSpPr txBox="1"/>
              <p:nvPr/>
            </p:nvSpPr>
            <p:spPr>
              <a:xfrm>
                <a:off x="4574265" y="4635140"/>
                <a:ext cx="832318" cy="504754"/>
              </a:xfrm>
              <a:prstGeom prst="rect">
                <a:avLst/>
              </a:prstGeom>
              <a:noFill/>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Calibri" panose="020F0502020204030204"/>
                    <a:ea typeface="Microsoft YaHei"/>
                    <a:cs typeface="Segoe UI" panose="020B0502040204020203" pitchFamily="34" charset="0"/>
                  </a:rPr>
                  <a:t>Single Sprint</a:t>
                </a:r>
                <a:endParaRPr kumimoji="0" lang="en-IN" sz="1400" b="0" i="0" u="none" strike="noStrike" kern="0" cap="none" spc="0" normalizeH="0" baseline="0" noProof="0" dirty="0">
                  <a:ln>
                    <a:noFill/>
                  </a:ln>
                  <a:solidFill>
                    <a:prstClr val="black"/>
                  </a:solidFill>
                  <a:effectLst/>
                  <a:uLnTx/>
                  <a:uFillTx/>
                  <a:latin typeface="Calibri" panose="020F0502020204030204"/>
                  <a:ea typeface="Microsoft YaHei"/>
                  <a:cs typeface="Segoe UI" panose="020B0502040204020203" pitchFamily="34" charset="0"/>
                </a:endParaRPr>
              </a:p>
            </p:txBody>
          </p:sp>
        </p:grpSp>
        <p:grpSp>
          <p:nvGrpSpPr>
            <p:cNvPr id="135" name="Group 134">
              <a:extLst>
                <a:ext uri="{FF2B5EF4-FFF2-40B4-BE49-F238E27FC236}">
                  <a16:creationId xmlns:a16="http://schemas.microsoft.com/office/drawing/2014/main" id="{90A08B08-4BAD-4C60-AEC4-61AE2516F6AC}"/>
                </a:ext>
              </a:extLst>
            </p:cNvPr>
            <p:cNvGrpSpPr/>
            <p:nvPr/>
          </p:nvGrpSpPr>
          <p:grpSpPr>
            <a:xfrm>
              <a:off x="4562818" y="4220398"/>
              <a:ext cx="872968" cy="768974"/>
              <a:chOff x="11185619" y="5518668"/>
              <a:chExt cx="872968" cy="768974"/>
            </a:xfrm>
          </p:grpSpPr>
          <p:grpSp>
            <p:nvGrpSpPr>
              <p:cNvPr id="139" name="Group 138">
                <a:extLst>
                  <a:ext uri="{FF2B5EF4-FFF2-40B4-BE49-F238E27FC236}">
                    <a16:creationId xmlns:a16="http://schemas.microsoft.com/office/drawing/2014/main" id="{7D74E05B-F4B6-45BE-9518-95A1B7BC14DF}"/>
                  </a:ext>
                </a:extLst>
              </p:cNvPr>
              <p:cNvGrpSpPr/>
              <p:nvPr/>
            </p:nvGrpSpPr>
            <p:grpSpPr>
              <a:xfrm>
                <a:off x="11185619" y="5518668"/>
                <a:ext cx="872968" cy="768974"/>
                <a:chOff x="9315829" y="3695367"/>
                <a:chExt cx="1185198" cy="1044009"/>
              </a:xfrm>
              <a:solidFill>
                <a:srgbClr val="7030A0"/>
              </a:solidFill>
            </p:grpSpPr>
            <p:grpSp>
              <p:nvGrpSpPr>
                <p:cNvPr id="144" name="Group 143">
                  <a:extLst>
                    <a:ext uri="{FF2B5EF4-FFF2-40B4-BE49-F238E27FC236}">
                      <a16:creationId xmlns:a16="http://schemas.microsoft.com/office/drawing/2014/main" id="{C9453955-6A8A-45CB-B02D-25C46ABEB599}"/>
                    </a:ext>
                  </a:extLst>
                </p:cNvPr>
                <p:cNvGrpSpPr/>
                <p:nvPr/>
              </p:nvGrpSpPr>
              <p:grpSpPr>
                <a:xfrm>
                  <a:off x="9315829" y="3945732"/>
                  <a:ext cx="1185198" cy="793644"/>
                  <a:chOff x="8587817" y="3724539"/>
                  <a:chExt cx="2866312" cy="1919369"/>
                </a:xfrm>
                <a:grpFill/>
              </p:grpSpPr>
              <p:sp>
                <p:nvSpPr>
                  <p:cNvPr id="148" name="Right Arrow 13">
                    <a:extLst>
                      <a:ext uri="{FF2B5EF4-FFF2-40B4-BE49-F238E27FC236}">
                        <a16:creationId xmlns:a16="http://schemas.microsoft.com/office/drawing/2014/main" id="{A42D07ED-1BC4-4D66-90CA-A51A1F476896}"/>
                      </a:ext>
                    </a:extLst>
                  </p:cNvPr>
                  <p:cNvSpPr/>
                  <p:nvPr/>
                </p:nvSpPr>
                <p:spPr>
                  <a:xfrm>
                    <a:off x="8587817" y="5421692"/>
                    <a:ext cx="2866312" cy="222216"/>
                  </a:xfrm>
                  <a:prstGeom prst="rightArrow">
                    <a:avLst>
                      <a:gd name="adj1" fmla="val 56858"/>
                      <a:gd name="adj2" fmla="val 50000"/>
                    </a:avLst>
                  </a:prstGeom>
                  <a:grpFill/>
                  <a:ln w="12700" cap="flat" cmpd="sng" algn="ctr">
                    <a:solidFill>
                      <a:srgbClr val="7030A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Freeform 6">
                    <a:extLst>
                      <a:ext uri="{FF2B5EF4-FFF2-40B4-BE49-F238E27FC236}">
                        <a16:creationId xmlns:a16="http://schemas.microsoft.com/office/drawing/2014/main" id="{33D4AB02-DECF-49BC-8ECB-C08AC5F7FA2A}"/>
                      </a:ext>
                    </a:extLst>
                  </p:cNvPr>
                  <p:cNvSpPr>
                    <a:spLocks/>
                  </p:cNvSpPr>
                  <p:nvPr/>
                </p:nvSpPr>
                <p:spPr bwMode="auto">
                  <a:xfrm rot="19697307" flipH="1">
                    <a:off x="8806318" y="4686720"/>
                    <a:ext cx="388739" cy="383114"/>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7030A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0" name="Block Arc 149">
                    <a:extLst>
                      <a:ext uri="{FF2B5EF4-FFF2-40B4-BE49-F238E27FC236}">
                        <a16:creationId xmlns:a16="http://schemas.microsoft.com/office/drawing/2014/main" id="{FC27B2BB-63F8-4631-9632-EF6292C0E887}"/>
                      </a:ext>
                    </a:extLst>
                  </p:cNvPr>
                  <p:cNvSpPr/>
                  <p:nvPr/>
                </p:nvSpPr>
                <p:spPr>
                  <a:xfrm rot="215272">
                    <a:off x="8873578" y="3724539"/>
                    <a:ext cx="2022433" cy="1875530"/>
                  </a:xfrm>
                  <a:prstGeom prst="blockArc">
                    <a:avLst>
                      <a:gd name="adj1" fmla="val 10099608"/>
                      <a:gd name="adj2" fmla="val 4864355"/>
                      <a:gd name="adj3" fmla="val 6386"/>
                    </a:avLst>
                  </a:prstGeom>
                  <a:grpFill/>
                  <a:ln w="9525" cap="flat" cmpd="sng" algn="ctr">
                    <a:solidFill>
                      <a:srgbClr val="7030A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6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nvGrpSpPr>
                <p:cNvPr id="145" name="Group 144">
                  <a:extLst>
                    <a:ext uri="{FF2B5EF4-FFF2-40B4-BE49-F238E27FC236}">
                      <a16:creationId xmlns:a16="http://schemas.microsoft.com/office/drawing/2014/main" id="{F52BDB22-B45A-40AC-9FDA-4021656018E5}"/>
                    </a:ext>
                  </a:extLst>
                </p:cNvPr>
                <p:cNvGrpSpPr/>
                <p:nvPr/>
              </p:nvGrpSpPr>
              <p:grpSpPr>
                <a:xfrm>
                  <a:off x="9754009" y="3695367"/>
                  <a:ext cx="308838" cy="286024"/>
                  <a:chOff x="9740885" y="3342305"/>
                  <a:chExt cx="511267" cy="473500"/>
                </a:xfrm>
                <a:grpFill/>
              </p:grpSpPr>
              <p:sp>
                <p:nvSpPr>
                  <p:cNvPr id="146" name="Freeform 6">
                    <a:extLst>
                      <a:ext uri="{FF2B5EF4-FFF2-40B4-BE49-F238E27FC236}">
                        <a16:creationId xmlns:a16="http://schemas.microsoft.com/office/drawing/2014/main" id="{A0E71990-86E2-432A-B3A7-DB7889A39E60}"/>
                      </a:ext>
                    </a:extLst>
                  </p:cNvPr>
                  <p:cNvSpPr>
                    <a:spLocks/>
                  </p:cNvSpPr>
                  <p:nvPr/>
                </p:nvSpPr>
                <p:spPr bwMode="auto">
                  <a:xfrm rot="21189093">
                    <a:off x="10115361" y="3448707"/>
                    <a:ext cx="136791" cy="134812"/>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7030A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Block Arc 146">
                    <a:extLst>
                      <a:ext uri="{FF2B5EF4-FFF2-40B4-BE49-F238E27FC236}">
                        <a16:creationId xmlns:a16="http://schemas.microsoft.com/office/drawing/2014/main" id="{41158B02-CF76-4A99-A9BC-91D04F8268C3}"/>
                      </a:ext>
                    </a:extLst>
                  </p:cNvPr>
                  <p:cNvSpPr/>
                  <p:nvPr/>
                </p:nvSpPr>
                <p:spPr>
                  <a:xfrm rot="17023386">
                    <a:off x="9752187" y="3331003"/>
                    <a:ext cx="473500" cy="496104"/>
                  </a:xfrm>
                  <a:prstGeom prst="blockArc">
                    <a:avLst>
                      <a:gd name="adj1" fmla="val 10099608"/>
                      <a:gd name="adj2" fmla="val 3120150"/>
                      <a:gd name="adj3" fmla="val 10002"/>
                    </a:avLst>
                  </a:prstGeom>
                  <a:grpFill/>
                  <a:ln w="9525" cap="flat" cmpd="sng" algn="ctr">
                    <a:solidFill>
                      <a:srgbClr val="7030A0"/>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white"/>
                      </a:solidFill>
                      <a:effectLst/>
                      <a:uLnTx/>
                      <a:uFillTx/>
                      <a:latin typeface="Calibri Light" panose="020F0302020204030204"/>
                      <a:ea typeface="+mn-ea"/>
                      <a:cs typeface="+mn-cs"/>
                    </a:endParaRPr>
                  </a:p>
                </p:txBody>
              </p:sp>
            </p:grpSp>
          </p:grpSp>
          <p:grpSp>
            <p:nvGrpSpPr>
              <p:cNvPr id="140" name="Group 139">
                <a:extLst>
                  <a:ext uri="{FF2B5EF4-FFF2-40B4-BE49-F238E27FC236}">
                    <a16:creationId xmlns:a16="http://schemas.microsoft.com/office/drawing/2014/main" id="{47812188-EB3F-42A7-AAB8-434D83AAA3DE}"/>
                  </a:ext>
                </a:extLst>
              </p:cNvPr>
              <p:cNvGrpSpPr/>
              <p:nvPr/>
            </p:nvGrpSpPr>
            <p:grpSpPr>
              <a:xfrm>
                <a:off x="11434443" y="5837766"/>
                <a:ext cx="304646" cy="306604"/>
                <a:chOff x="466725" y="1350963"/>
                <a:chExt cx="493712" cy="496888"/>
              </a:xfrm>
              <a:solidFill>
                <a:srgbClr val="7030A0"/>
              </a:solidFill>
            </p:grpSpPr>
            <p:sp>
              <p:nvSpPr>
                <p:cNvPr id="141" name="Freeform 748">
                  <a:extLst>
                    <a:ext uri="{FF2B5EF4-FFF2-40B4-BE49-F238E27FC236}">
                      <a16:creationId xmlns:a16="http://schemas.microsoft.com/office/drawing/2014/main" id="{6B2727AA-C699-40BE-9124-40B2C7A6840A}"/>
                    </a:ext>
                  </a:extLst>
                </p:cNvPr>
                <p:cNvSpPr>
                  <a:spLocks noEditPoints="1"/>
                </p:cNvSpPr>
                <p:nvPr/>
              </p:nvSpPr>
              <p:spPr bwMode="auto">
                <a:xfrm>
                  <a:off x="547688" y="1350963"/>
                  <a:ext cx="198437" cy="200025"/>
                </a:xfrm>
                <a:custGeom>
                  <a:avLst/>
                  <a:gdLst>
                    <a:gd name="T0" fmla="*/ 85 w 294"/>
                    <a:gd name="T1" fmla="*/ 45 h 293"/>
                    <a:gd name="T2" fmla="*/ 119 w 294"/>
                    <a:gd name="T3" fmla="*/ 31 h 293"/>
                    <a:gd name="T4" fmla="*/ 119 w 294"/>
                    <a:gd name="T5" fmla="*/ 0 h 293"/>
                    <a:gd name="T6" fmla="*/ 175 w 294"/>
                    <a:gd name="T7" fmla="*/ 0 h 293"/>
                    <a:gd name="T8" fmla="*/ 175 w 294"/>
                    <a:gd name="T9" fmla="*/ 31 h 293"/>
                    <a:gd name="T10" fmla="*/ 209 w 294"/>
                    <a:gd name="T11" fmla="*/ 45 h 293"/>
                    <a:gd name="T12" fmla="*/ 231 w 294"/>
                    <a:gd name="T13" fmla="*/ 23 h 293"/>
                    <a:gd name="T14" fmla="*/ 271 w 294"/>
                    <a:gd name="T15" fmla="*/ 63 h 293"/>
                    <a:gd name="T16" fmla="*/ 248 w 294"/>
                    <a:gd name="T17" fmla="*/ 84 h 293"/>
                    <a:gd name="T18" fmla="*/ 262 w 294"/>
                    <a:gd name="T19" fmla="*/ 119 h 293"/>
                    <a:gd name="T20" fmla="*/ 294 w 294"/>
                    <a:gd name="T21" fmla="*/ 119 h 293"/>
                    <a:gd name="T22" fmla="*/ 294 w 294"/>
                    <a:gd name="T23" fmla="*/ 174 h 293"/>
                    <a:gd name="T24" fmla="*/ 262 w 294"/>
                    <a:gd name="T25" fmla="*/ 174 h 293"/>
                    <a:gd name="T26" fmla="*/ 248 w 294"/>
                    <a:gd name="T27" fmla="*/ 208 h 293"/>
                    <a:gd name="T28" fmla="*/ 271 w 294"/>
                    <a:gd name="T29" fmla="*/ 230 h 293"/>
                    <a:gd name="T30" fmla="*/ 231 w 294"/>
                    <a:gd name="T31" fmla="*/ 269 h 293"/>
                    <a:gd name="T32" fmla="*/ 209 w 294"/>
                    <a:gd name="T33" fmla="*/ 248 h 293"/>
                    <a:gd name="T34" fmla="*/ 175 w 294"/>
                    <a:gd name="T35" fmla="*/ 261 h 293"/>
                    <a:gd name="T36" fmla="*/ 175 w 294"/>
                    <a:gd name="T37" fmla="*/ 293 h 293"/>
                    <a:gd name="T38" fmla="*/ 119 w 294"/>
                    <a:gd name="T39" fmla="*/ 293 h 293"/>
                    <a:gd name="T40" fmla="*/ 119 w 294"/>
                    <a:gd name="T41" fmla="*/ 261 h 293"/>
                    <a:gd name="T42" fmla="*/ 85 w 294"/>
                    <a:gd name="T43" fmla="*/ 248 h 293"/>
                    <a:gd name="T44" fmla="*/ 63 w 294"/>
                    <a:gd name="T45" fmla="*/ 269 h 293"/>
                    <a:gd name="T46" fmla="*/ 24 w 294"/>
                    <a:gd name="T47" fmla="*/ 230 h 293"/>
                    <a:gd name="T48" fmla="*/ 46 w 294"/>
                    <a:gd name="T49" fmla="*/ 208 h 293"/>
                    <a:gd name="T50" fmla="*/ 32 w 294"/>
                    <a:gd name="T51" fmla="*/ 174 h 293"/>
                    <a:gd name="T52" fmla="*/ 0 w 294"/>
                    <a:gd name="T53" fmla="*/ 174 h 293"/>
                    <a:gd name="T54" fmla="*/ 0 w 294"/>
                    <a:gd name="T55" fmla="*/ 119 h 293"/>
                    <a:gd name="T56" fmla="*/ 32 w 294"/>
                    <a:gd name="T57" fmla="*/ 119 h 293"/>
                    <a:gd name="T58" fmla="*/ 46 w 294"/>
                    <a:gd name="T59" fmla="*/ 84 h 293"/>
                    <a:gd name="T60" fmla="*/ 24 w 294"/>
                    <a:gd name="T61" fmla="*/ 63 h 293"/>
                    <a:gd name="T62" fmla="*/ 63 w 294"/>
                    <a:gd name="T63" fmla="*/ 23 h 293"/>
                    <a:gd name="T64" fmla="*/ 85 w 294"/>
                    <a:gd name="T65" fmla="*/ 45 h 293"/>
                    <a:gd name="T66" fmla="*/ 207 w 294"/>
                    <a:gd name="T67" fmla="*/ 146 h 293"/>
                    <a:gd name="T68" fmla="*/ 147 w 294"/>
                    <a:gd name="T69" fmla="*/ 87 h 293"/>
                    <a:gd name="T70" fmla="*/ 88 w 294"/>
                    <a:gd name="T71" fmla="*/ 146 h 293"/>
                    <a:gd name="T72" fmla="*/ 147 w 294"/>
                    <a:gd name="T73" fmla="*/ 205 h 293"/>
                    <a:gd name="T74" fmla="*/ 207 w 294"/>
                    <a:gd name="T75" fmla="*/ 14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293">
                      <a:moveTo>
                        <a:pt x="85" y="45"/>
                      </a:moveTo>
                      <a:cubicBezTo>
                        <a:pt x="96" y="39"/>
                        <a:pt x="107" y="34"/>
                        <a:pt x="119" y="31"/>
                      </a:cubicBezTo>
                      <a:lnTo>
                        <a:pt x="119" y="0"/>
                      </a:lnTo>
                      <a:lnTo>
                        <a:pt x="175" y="0"/>
                      </a:lnTo>
                      <a:lnTo>
                        <a:pt x="175" y="31"/>
                      </a:lnTo>
                      <a:cubicBezTo>
                        <a:pt x="187" y="34"/>
                        <a:pt x="199" y="39"/>
                        <a:pt x="209" y="45"/>
                      </a:cubicBezTo>
                      <a:lnTo>
                        <a:pt x="231" y="23"/>
                      </a:lnTo>
                      <a:lnTo>
                        <a:pt x="271" y="63"/>
                      </a:lnTo>
                      <a:lnTo>
                        <a:pt x="248" y="84"/>
                      </a:lnTo>
                      <a:cubicBezTo>
                        <a:pt x="255" y="95"/>
                        <a:pt x="259" y="106"/>
                        <a:pt x="262" y="119"/>
                      </a:cubicBezTo>
                      <a:lnTo>
                        <a:pt x="294" y="119"/>
                      </a:lnTo>
                      <a:lnTo>
                        <a:pt x="294" y="174"/>
                      </a:lnTo>
                      <a:lnTo>
                        <a:pt x="262" y="174"/>
                      </a:lnTo>
                      <a:cubicBezTo>
                        <a:pt x="259" y="186"/>
                        <a:pt x="255" y="197"/>
                        <a:pt x="248" y="208"/>
                      </a:cubicBezTo>
                      <a:lnTo>
                        <a:pt x="271" y="230"/>
                      </a:lnTo>
                      <a:lnTo>
                        <a:pt x="231" y="269"/>
                      </a:lnTo>
                      <a:lnTo>
                        <a:pt x="209" y="248"/>
                      </a:lnTo>
                      <a:cubicBezTo>
                        <a:pt x="199" y="253"/>
                        <a:pt x="187" y="259"/>
                        <a:pt x="175" y="261"/>
                      </a:cubicBezTo>
                      <a:lnTo>
                        <a:pt x="175" y="293"/>
                      </a:lnTo>
                      <a:lnTo>
                        <a:pt x="119" y="293"/>
                      </a:lnTo>
                      <a:lnTo>
                        <a:pt x="119" y="261"/>
                      </a:lnTo>
                      <a:cubicBezTo>
                        <a:pt x="107" y="259"/>
                        <a:pt x="96" y="253"/>
                        <a:pt x="85" y="248"/>
                      </a:cubicBezTo>
                      <a:lnTo>
                        <a:pt x="63" y="269"/>
                      </a:lnTo>
                      <a:lnTo>
                        <a:pt x="24" y="230"/>
                      </a:lnTo>
                      <a:lnTo>
                        <a:pt x="46" y="208"/>
                      </a:lnTo>
                      <a:cubicBezTo>
                        <a:pt x="39" y="197"/>
                        <a:pt x="34" y="186"/>
                        <a:pt x="32" y="174"/>
                      </a:cubicBezTo>
                      <a:lnTo>
                        <a:pt x="0" y="174"/>
                      </a:lnTo>
                      <a:lnTo>
                        <a:pt x="0" y="119"/>
                      </a:lnTo>
                      <a:lnTo>
                        <a:pt x="32" y="119"/>
                      </a:lnTo>
                      <a:cubicBezTo>
                        <a:pt x="34" y="106"/>
                        <a:pt x="39" y="95"/>
                        <a:pt x="46" y="84"/>
                      </a:cubicBezTo>
                      <a:lnTo>
                        <a:pt x="24" y="63"/>
                      </a:lnTo>
                      <a:lnTo>
                        <a:pt x="63" y="23"/>
                      </a:lnTo>
                      <a:lnTo>
                        <a:pt x="85" y="45"/>
                      </a:lnTo>
                      <a:close/>
                      <a:moveTo>
                        <a:pt x="207" y="146"/>
                      </a:moveTo>
                      <a:cubicBezTo>
                        <a:pt x="207" y="114"/>
                        <a:pt x="180" y="87"/>
                        <a:pt x="147" y="87"/>
                      </a:cubicBezTo>
                      <a:cubicBezTo>
                        <a:pt x="114" y="87"/>
                        <a:pt x="88" y="114"/>
                        <a:pt x="88" y="146"/>
                      </a:cubicBezTo>
                      <a:cubicBezTo>
                        <a:pt x="88" y="179"/>
                        <a:pt x="114" y="205"/>
                        <a:pt x="147" y="205"/>
                      </a:cubicBezTo>
                      <a:cubicBezTo>
                        <a:pt x="180" y="205"/>
                        <a:pt x="207" y="179"/>
                        <a:pt x="207" y="1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749">
                  <a:extLst>
                    <a:ext uri="{FF2B5EF4-FFF2-40B4-BE49-F238E27FC236}">
                      <a16:creationId xmlns:a16="http://schemas.microsoft.com/office/drawing/2014/main" id="{95365AFD-2193-4060-821E-1E131EFB0BC4}"/>
                    </a:ext>
                  </a:extLst>
                </p:cNvPr>
                <p:cNvSpPr>
                  <a:spLocks noEditPoints="1"/>
                </p:cNvSpPr>
                <p:nvPr/>
              </p:nvSpPr>
              <p:spPr bwMode="auto">
                <a:xfrm>
                  <a:off x="631825" y="1519238"/>
                  <a:ext cx="328612" cy="328613"/>
                </a:xfrm>
                <a:custGeom>
                  <a:avLst/>
                  <a:gdLst>
                    <a:gd name="T0" fmla="*/ 51 w 483"/>
                    <a:gd name="T1" fmla="*/ 288 h 483"/>
                    <a:gd name="T2" fmla="*/ 0 w 483"/>
                    <a:gd name="T3" fmla="*/ 288 h 483"/>
                    <a:gd name="T4" fmla="*/ 0 w 483"/>
                    <a:gd name="T5" fmla="*/ 196 h 483"/>
                    <a:gd name="T6" fmla="*/ 51 w 483"/>
                    <a:gd name="T7" fmla="*/ 196 h 483"/>
                    <a:gd name="T8" fmla="*/ 74 w 483"/>
                    <a:gd name="T9" fmla="*/ 139 h 483"/>
                    <a:gd name="T10" fmla="*/ 38 w 483"/>
                    <a:gd name="T11" fmla="*/ 103 h 483"/>
                    <a:gd name="T12" fmla="*/ 103 w 483"/>
                    <a:gd name="T13" fmla="*/ 38 h 483"/>
                    <a:gd name="T14" fmla="*/ 139 w 483"/>
                    <a:gd name="T15" fmla="*/ 75 h 483"/>
                    <a:gd name="T16" fmla="*/ 195 w 483"/>
                    <a:gd name="T17" fmla="*/ 51 h 483"/>
                    <a:gd name="T18" fmla="*/ 195 w 483"/>
                    <a:gd name="T19" fmla="*/ 0 h 483"/>
                    <a:gd name="T20" fmla="*/ 287 w 483"/>
                    <a:gd name="T21" fmla="*/ 0 h 483"/>
                    <a:gd name="T22" fmla="*/ 287 w 483"/>
                    <a:gd name="T23" fmla="*/ 51 h 483"/>
                    <a:gd name="T24" fmla="*/ 343 w 483"/>
                    <a:gd name="T25" fmla="*/ 75 h 483"/>
                    <a:gd name="T26" fmla="*/ 379 w 483"/>
                    <a:gd name="T27" fmla="*/ 38 h 483"/>
                    <a:gd name="T28" fmla="*/ 444 w 483"/>
                    <a:gd name="T29" fmla="*/ 103 h 483"/>
                    <a:gd name="T30" fmla="*/ 408 w 483"/>
                    <a:gd name="T31" fmla="*/ 139 h 483"/>
                    <a:gd name="T32" fmla="*/ 432 w 483"/>
                    <a:gd name="T33" fmla="*/ 196 h 483"/>
                    <a:gd name="T34" fmla="*/ 483 w 483"/>
                    <a:gd name="T35" fmla="*/ 196 h 483"/>
                    <a:gd name="T36" fmla="*/ 483 w 483"/>
                    <a:gd name="T37" fmla="*/ 288 h 483"/>
                    <a:gd name="T38" fmla="*/ 432 w 483"/>
                    <a:gd name="T39" fmla="*/ 288 h 483"/>
                    <a:gd name="T40" fmla="*/ 408 w 483"/>
                    <a:gd name="T41" fmla="*/ 344 h 483"/>
                    <a:gd name="T42" fmla="*/ 444 w 483"/>
                    <a:gd name="T43" fmla="*/ 380 h 483"/>
                    <a:gd name="T44" fmla="*/ 379 w 483"/>
                    <a:gd name="T45" fmla="*/ 445 h 483"/>
                    <a:gd name="T46" fmla="*/ 343 w 483"/>
                    <a:gd name="T47" fmla="*/ 409 h 483"/>
                    <a:gd name="T48" fmla="*/ 287 w 483"/>
                    <a:gd name="T49" fmla="*/ 432 h 483"/>
                    <a:gd name="T50" fmla="*/ 287 w 483"/>
                    <a:gd name="T51" fmla="*/ 483 h 483"/>
                    <a:gd name="T52" fmla="*/ 195 w 483"/>
                    <a:gd name="T53" fmla="*/ 483 h 483"/>
                    <a:gd name="T54" fmla="*/ 195 w 483"/>
                    <a:gd name="T55" fmla="*/ 432 h 483"/>
                    <a:gd name="T56" fmla="*/ 139 w 483"/>
                    <a:gd name="T57" fmla="*/ 409 h 483"/>
                    <a:gd name="T58" fmla="*/ 103 w 483"/>
                    <a:gd name="T59" fmla="*/ 445 h 483"/>
                    <a:gd name="T60" fmla="*/ 38 w 483"/>
                    <a:gd name="T61" fmla="*/ 380 h 483"/>
                    <a:gd name="T62" fmla="*/ 74 w 483"/>
                    <a:gd name="T63" fmla="*/ 344 h 483"/>
                    <a:gd name="T64" fmla="*/ 51 w 483"/>
                    <a:gd name="T65" fmla="*/ 288 h 483"/>
                    <a:gd name="T66" fmla="*/ 339 w 483"/>
                    <a:gd name="T67" fmla="*/ 242 h 483"/>
                    <a:gd name="T68" fmla="*/ 241 w 483"/>
                    <a:gd name="T69" fmla="*/ 144 h 483"/>
                    <a:gd name="T70" fmla="*/ 144 w 483"/>
                    <a:gd name="T71" fmla="*/ 242 h 483"/>
                    <a:gd name="T72" fmla="*/ 241 w 483"/>
                    <a:gd name="T73" fmla="*/ 339 h 483"/>
                    <a:gd name="T74" fmla="*/ 339 w 483"/>
                    <a:gd name="T75" fmla="*/ 24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51" y="288"/>
                      </a:moveTo>
                      <a:lnTo>
                        <a:pt x="0" y="288"/>
                      </a:lnTo>
                      <a:lnTo>
                        <a:pt x="0" y="196"/>
                      </a:lnTo>
                      <a:lnTo>
                        <a:pt x="51" y="196"/>
                      </a:lnTo>
                      <a:cubicBezTo>
                        <a:pt x="56" y="176"/>
                        <a:pt x="64" y="157"/>
                        <a:pt x="74" y="139"/>
                      </a:cubicBezTo>
                      <a:lnTo>
                        <a:pt x="38" y="103"/>
                      </a:lnTo>
                      <a:lnTo>
                        <a:pt x="103" y="38"/>
                      </a:lnTo>
                      <a:lnTo>
                        <a:pt x="139" y="75"/>
                      </a:lnTo>
                      <a:cubicBezTo>
                        <a:pt x="156" y="64"/>
                        <a:pt x="175" y="56"/>
                        <a:pt x="195" y="51"/>
                      </a:cubicBezTo>
                      <a:lnTo>
                        <a:pt x="195" y="0"/>
                      </a:lnTo>
                      <a:lnTo>
                        <a:pt x="287" y="0"/>
                      </a:lnTo>
                      <a:lnTo>
                        <a:pt x="287" y="51"/>
                      </a:lnTo>
                      <a:cubicBezTo>
                        <a:pt x="307" y="56"/>
                        <a:pt x="326" y="64"/>
                        <a:pt x="343" y="75"/>
                      </a:cubicBezTo>
                      <a:lnTo>
                        <a:pt x="379" y="38"/>
                      </a:lnTo>
                      <a:lnTo>
                        <a:pt x="444" y="103"/>
                      </a:lnTo>
                      <a:lnTo>
                        <a:pt x="408" y="139"/>
                      </a:lnTo>
                      <a:cubicBezTo>
                        <a:pt x="419" y="157"/>
                        <a:pt x="427" y="176"/>
                        <a:pt x="432" y="196"/>
                      </a:cubicBezTo>
                      <a:lnTo>
                        <a:pt x="483" y="196"/>
                      </a:lnTo>
                      <a:lnTo>
                        <a:pt x="483" y="288"/>
                      </a:lnTo>
                      <a:lnTo>
                        <a:pt x="432" y="288"/>
                      </a:lnTo>
                      <a:cubicBezTo>
                        <a:pt x="427" y="308"/>
                        <a:pt x="419" y="326"/>
                        <a:pt x="408" y="344"/>
                      </a:cubicBezTo>
                      <a:lnTo>
                        <a:pt x="444" y="380"/>
                      </a:lnTo>
                      <a:lnTo>
                        <a:pt x="379" y="445"/>
                      </a:lnTo>
                      <a:lnTo>
                        <a:pt x="343" y="409"/>
                      </a:lnTo>
                      <a:cubicBezTo>
                        <a:pt x="326" y="419"/>
                        <a:pt x="307" y="427"/>
                        <a:pt x="287" y="432"/>
                      </a:cubicBezTo>
                      <a:lnTo>
                        <a:pt x="287" y="483"/>
                      </a:lnTo>
                      <a:lnTo>
                        <a:pt x="195" y="483"/>
                      </a:lnTo>
                      <a:lnTo>
                        <a:pt x="195" y="432"/>
                      </a:lnTo>
                      <a:cubicBezTo>
                        <a:pt x="175" y="427"/>
                        <a:pt x="156" y="419"/>
                        <a:pt x="139" y="409"/>
                      </a:cubicBezTo>
                      <a:lnTo>
                        <a:pt x="103" y="445"/>
                      </a:lnTo>
                      <a:lnTo>
                        <a:pt x="38" y="380"/>
                      </a:lnTo>
                      <a:lnTo>
                        <a:pt x="74" y="344"/>
                      </a:lnTo>
                      <a:cubicBezTo>
                        <a:pt x="64" y="326"/>
                        <a:pt x="56" y="308"/>
                        <a:pt x="51" y="288"/>
                      </a:cubicBezTo>
                      <a:close/>
                      <a:moveTo>
                        <a:pt x="339" y="242"/>
                      </a:moveTo>
                      <a:cubicBezTo>
                        <a:pt x="339" y="187"/>
                        <a:pt x="295" y="144"/>
                        <a:pt x="241" y="144"/>
                      </a:cubicBezTo>
                      <a:cubicBezTo>
                        <a:pt x="187" y="144"/>
                        <a:pt x="144" y="187"/>
                        <a:pt x="144" y="242"/>
                      </a:cubicBezTo>
                      <a:cubicBezTo>
                        <a:pt x="144" y="296"/>
                        <a:pt x="187" y="339"/>
                        <a:pt x="241" y="339"/>
                      </a:cubicBezTo>
                      <a:cubicBezTo>
                        <a:pt x="295" y="339"/>
                        <a:pt x="339" y="296"/>
                        <a:pt x="339" y="2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750">
                  <a:extLst>
                    <a:ext uri="{FF2B5EF4-FFF2-40B4-BE49-F238E27FC236}">
                      <a16:creationId xmlns:a16="http://schemas.microsoft.com/office/drawing/2014/main" id="{F5CDDA57-F12F-4373-B4B8-9B12932569A9}"/>
                    </a:ext>
                  </a:extLst>
                </p:cNvPr>
                <p:cNvSpPr>
                  <a:spLocks noEditPoints="1"/>
                </p:cNvSpPr>
                <p:nvPr/>
              </p:nvSpPr>
              <p:spPr bwMode="auto">
                <a:xfrm>
                  <a:off x="466725" y="1543051"/>
                  <a:ext cx="161925" cy="161925"/>
                </a:xfrm>
                <a:custGeom>
                  <a:avLst/>
                  <a:gdLst>
                    <a:gd name="T0" fmla="*/ 142 w 239"/>
                    <a:gd name="T1" fmla="*/ 239 h 239"/>
                    <a:gd name="T2" fmla="*/ 97 w 239"/>
                    <a:gd name="T3" fmla="*/ 239 h 239"/>
                    <a:gd name="T4" fmla="*/ 97 w 239"/>
                    <a:gd name="T5" fmla="*/ 214 h 239"/>
                    <a:gd name="T6" fmla="*/ 69 w 239"/>
                    <a:gd name="T7" fmla="*/ 202 h 239"/>
                    <a:gd name="T8" fmla="*/ 51 w 239"/>
                    <a:gd name="T9" fmla="*/ 220 h 239"/>
                    <a:gd name="T10" fmla="*/ 19 w 239"/>
                    <a:gd name="T11" fmla="*/ 188 h 239"/>
                    <a:gd name="T12" fmla="*/ 37 w 239"/>
                    <a:gd name="T13" fmla="*/ 170 h 239"/>
                    <a:gd name="T14" fmla="*/ 25 w 239"/>
                    <a:gd name="T15" fmla="*/ 142 h 239"/>
                    <a:gd name="T16" fmla="*/ 0 w 239"/>
                    <a:gd name="T17" fmla="*/ 142 h 239"/>
                    <a:gd name="T18" fmla="*/ 0 w 239"/>
                    <a:gd name="T19" fmla="*/ 97 h 239"/>
                    <a:gd name="T20" fmla="*/ 25 w 239"/>
                    <a:gd name="T21" fmla="*/ 97 h 239"/>
                    <a:gd name="T22" fmla="*/ 37 w 239"/>
                    <a:gd name="T23" fmla="*/ 69 h 239"/>
                    <a:gd name="T24" fmla="*/ 19 w 239"/>
                    <a:gd name="T25" fmla="*/ 51 h 239"/>
                    <a:gd name="T26" fmla="*/ 51 w 239"/>
                    <a:gd name="T27" fmla="*/ 19 h 239"/>
                    <a:gd name="T28" fmla="*/ 69 w 239"/>
                    <a:gd name="T29" fmla="*/ 37 h 239"/>
                    <a:gd name="T30" fmla="*/ 97 w 239"/>
                    <a:gd name="T31" fmla="*/ 25 h 239"/>
                    <a:gd name="T32" fmla="*/ 97 w 239"/>
                    <a:gd name="T33" fmla="*/ 0 h 239"/>
                    <a:gd name="T34" fmla="*/ 142 w 239"/>
                    <a:gd name="T35" fmla="*/ 0 h 239"/>
                    <a:gd name="T36" fmla="*/ 142 w 239"/>
                    <a:gd name="T37" fmla="*/ 25 h 239"/>
                    <a:gd name="T38" fmla="*/ 170 w 239"/>
                    <a:gd name="T39" fmla="*/ 37 h 239"/>
                    <a:gd name="T40" fmla="*/ 188 w 239"/>
                    <a:gd name="T41" fmla="*/ 19 h 239"/>
                    <a:gd name="T42" fmla="*/ 220 w 239"/>
                    <a:gd name="T43" fmla="*/ 51 h 239"/>
                    <a:gd name="T44" fmla="*/ 202 w 239"/>
                    <a:gd name="T45" fmla="*/ 69 h 239"/>
                    <a:gd name="T46" fmla="*/ 214 w 239"/>
                    <a:gd name="T47" fmla="*/ 97 h 239"/>
                    <a:gd name="T48" fmla="*/ 239 w 239"/>
                    <a:gd name="T49" fmla="*/ 97 h 239"/>
                    <a:gd name="T50" fmla="*/ 239 w 239"/>
                    <a:gd name="T51" fmla="*/ 142 h 239"/>
                    <a:gd name="T52" fmla="*/ 214 w 239"/>
                    <a:gd name="T53" fmla="*/ 142 h 239"/>
                    <a:gd name="T54" fmla="*/ 202 w 239"/>
                    <a:gd name="T55" fmla="*/ 170 h 239"/>
                    <a:gd name="T56" fmla="*/ 220 w 239"/>
                    <a:gd name="T57" fmla="*/ 188 h 239"/>
                    <a:gd name="T58" fmla="*/ 188 w 239"/>
                    <a:gd name="T59" fmla="*/ 220 h 239"/>
                    <a:gd name="T60" fmla="*/ 170 w 239"/>
                    <a:gd name="T61" fmla="*/ 202 h 239"/>
                    <a:gd name="T62" fmla="*/ 142 w 239"/>
                    <a:gd name="T63" fmla="*/ 214 h 239"/>
                    <a:gd name="T64" fmla="*/ 142 w 239"/>
                    <a:gd name="T65" fmla="*/ 239 h 239"/>
                    <a:gd name="T66" fmla="*/ 168 w 239"/>
                    <a:gd name="T67" fmla="*/ 120 h 239"/>
                    <a:gd name="T68" fmla="*/ 119 w 239"/>
                    <a:gd name="T69" fmla="*/ 71 h 239"/>
                    <a:gd name="T70" fmla="*/ 71 w 239"/>
                    <a:gd name="T71" fmla="*/ 120 h 239"/>
                    <a:gd name="T72" fmla="*/ 119 w 239"/>
                    <a:gd name="T73" fmla="*/ 168 h 239"/>
                    <a:gd name="T74" fmla="*/ 168 w 239"/>
                    <a:gd name="T75" fmla="*/ 12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9" h="239">
                      <a:moveTo>
                        <a:pt x="142" y="239"/>
                      </a:moveTo>
                      <a:lnTo>
                        <a:pt x="97" y="239"/>
                      </a:lnTo>
                      <a:lnTo>
                        <a:pt x="97" y="214"/>
                      </a:lnTo>
                      <a:cubicBezTo>
                        <a:pt x="87" y="211"/>
                        <a:pt x="78" y="207"/>
                        <a:pt x="69" y="202"/>
                      </a:cubicBezTo>
                      <a:lnTo>
                        <a:pt x="51" y="220"/>
                      </a:lnTo>
                      <a:lnTo>
                        <a:pt x="19" y="188"/>
                      </a:lnTo>
                      <a:lnTo>
                        <a:pt x="37" y="170"/>
                      </a:lnTo>
                      <a:cubicBezTo>
                        <a:pt x="32" y="161"/>
                        <a:pt x="28" y="152"/>
                        <a:pt x="25" y="142"/>
                      </a:cubicBezTo>
                      <a:lnTo>
                        <a:pt x="0" y="142"/>
                      </a:lnTo>
                      <a:lnTo>
                        <a:pt x="0" y="97"/>
                      </a:lnTo>
                      <a:lnTo>
                        <a:pt x="25" y="97"/>
                      </a:lnTo>
                      <a:cubicBezTo>
                        <a:pt x="28" y="87"/>
                        <a:pt x="32" y="78"/>
                        <a:pt x="37" y="69"/>
                      </a:cubicBezTo>
                      <a:lnTo>
                        <a:pt x="19" y="51"/>
                      </a:lnTo>
                      <a:lnTo>
                        <a:pt x="51" y="19"/>
                      </a:lnTo>
                      <a:lnTo>
                        <a:pt x="69" y="37"/>
                      </a:lnTo>
                      <a:cubicBezTo>
                        <a:pt x="78" y="32"/>
                        <a:pt x="87" y="28"/>
                        <a:pt x="97" y="25"/>
                      </a:cubicBezTo>
                      <a:lnTo>
                        <a:pt x="97" y="0"/>
                      </a:lnTo>
                      <a:lnTo>
                        <a:pt x="142" y="0"/>
                      </a:lnTo>
                      <a:lnTo>
                        <a:pt x="142" y="25"/>
                      </a:lnTo>
                      <a:cubicBezTo>
                        <a:pt x="152" y="28"/>
                        <a:pt x="161" y="32"/>
                        <a:pt x="170" y="37"/>
                      </a:cubicBezTo>
                      <a:lnTo>
                        <a:pt x="188" y="19"/>
                      </a:lnTo>
                      <a:lnTo>
                        <a:pt x="220" y="51"/>
                      </a:lnTo>
                      <a:lnTo>
                        <a:pt x="202" y="69"/>
                      </a:lnTo>
                      <a:cubicBezTo>
                        <a:pt x="207" y="78"/>
                        <a:pt x="211" y="87"/>
                        <a:pt x="214" y="97"/>
                      </a:cubicBezTo>
                      <a:lnTo>
                        <a:pt x="239" y="97"/>
                      </a:lnTo>
                      <a:lnTo>
                        <a:pt x="239" y="142"/>
                      </a:lnTo>
                      <a:lnTo>
                        <a:pt x="214" y="142"/>
                      </a:lnTo>
                      <a:cubicBezTo>
                        <a:pt x="211" y="152"/>
                        <a:pt x="207" y="161"/>
                        <a:pt x="202" y="170"/>
                      </a:cubicBezTo>
                      <a:lnTo>
                        <a:pt x="220" y="188"/>
                      </a:lnTo>
                      <a:lnTo>
                        <a:pt x="188" y="220"/>
                      </a:lnTo>
                      <a:lnTo>
                        <a:pt x="170" y="202"/>
                      </a:lnTo>
                      <a:cubicBezTo>
                        <a:pt x="161" y="207"/>
                        <a:pt x="152" y="211"/>
                        <a:pt x="142" y="214"/>
                      </a:cubicBezTo>
                      <a:lnTo>
                        <a:pt x="142" y="239"/>
                      </a:lnTo>
                      <a:close/>
                      <a:moveTo>
                        <a:pt x="168" y="120"/>
                      </a:moveTo>
                      <a:cubicBezTo>
                        <a:pt x="168" y="93"/>
                        <a:pt x="146" y="71"/>
                        <a:pt x="119" y="71"/>
                      </a:cubicBezTo>
                      <a:cubicBezTo>
                        <a:pt x="93" y="71"/>
                        <a:pt x="71" y="93"/>
                        <a:pt x="71" y="120"/>
                      </a:cubicBezTo>
                      <a:cubicBezTo>
                        <a:pt x="71" y="146"/>
                        <a:pt x="93" y="168"/>
                        <a:pt x="119" y="168"/>
                      </a:cubicBezTo>
                      <a:cubicBezTo>
                        <a:pt x="146" y="168"/>
                        <a:pt x="168" y="146"/>
                        <a:pt x="168"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250" name="TextBox 249">
            <a:extLst>
              <a:ext uri="{FF2B5EF4-FFF2-40B4-BE49-F238E27FC236}">
                <a16:creationId xmlns:a16="http://schemas.microsoft.com/office/drawing/2014/main" id="{B23FD6D7-4BED-494E-8286-55BC69009991}"/>
              </a:ext>
            </a:extLst>
          </p:cNvPr>
          <p:cNvSpPr txBox="1"/>
          <p:nvPr/>
        </p:nvSpPr>
        <p:spPr>
          <a:xfrm>
            <a:off x="6878311" y="810798"/>
            <a:ext cx="5281939" cy="2859244"/>
          </a:xfrm>
          <a:prstGeom prst="rect">
            <a:avLst/>
          </a:prstGeom>
          <a:noFill/>
        </p:spPr>
        <p:txBody>
          <a:bodyPr wrap="square" lIns="73152" tIns="36576" rIns="73152" bIns="36576" rtlCol="0" anchor="t">
            <a:spAutoFit/>
          </a:bodyPr>
          <a:lstStyle/>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Requirement Gathering Phase: All requirements will be analyzed and signed off</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Change Management Process: Any new additional requirements identified as part of the iterative releases will be considered as change</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Each Iteration: It will have multiple releases which comprises design, development, and testing phases</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a:ln>
                  <a:noFill/>
                </a:ln>
                <a:effectLst/>
                <a:uLnTx/>
                <a:uFillTx/>
                <a:latin typeface="Segoe UI"/>
                <a:ea typeface="Microsoft YaHei"/>
                <a:cs typeface="Segoe UI"/>
              </a:rPr>
              <a:t>Iterative Delivery Approach: Early access is provided to </a:t>
            </a:r>
            <a:r>
              <a:rPr lang="en-US" sz="1200" kern="0">
                <a:latin typeface="Segoe UI"/>
                <a:ea typeface="Microsoft YaHei"/>
                <a:cs typeface="Segoe UI"/>
              </a:rPr>
              <a:t>Eltizam</a:t>
            </a:r>
            <a:r>
              <a:rPr kumimoji="0" lang="en-US" sz="1200" b="0" i="0" u="none" strike="noStrike" kern="0" cap="none" spc="0" normalizeH="0" baseline="0" noProof="0">
                <a:ln>
                  <a:noFill/>
                </a:ln>
                <a:effectLst/>
                <a:uLnTx/>
                <a:uFillTx/>
                <a:latin typeface="Segoe UI"/>
                <a:ea typeface="Microsoft YaHei"/>
                <a:cs typeface="Segoe UI"/>
              </a:rPr>
              <a:t> during SDLC </a:t>
            </a:r>
            <a:r>
              <a:rPr kumimoji="0" lang="en-US" sz="1200" b="0" i="0" u="none" strike="noStrike" kern="0" cap="none" spc="0" normalizeH="0" baseline="0" noProof="0" dirty="0">
                <a:ln>
                  <a:noFill/>
                </a:ln>
                <a:effectLst/>
                <a:uLnTx/>
                <a:uFillTx/>
                <a:latin typeface="Segoe UI"/>
                <a:ea typeface="Microsoft YaHei"/>
                <a:cs typeface="Segoe UI"/>
              </a:rPr>
              <a:t>ensuring the app is being developed as expected using Hybrid Approach</a:t>
            </a:r>
            <a:endParaRPr lang="en-US" sz="1200" b="0" i="0" u="none" strike="noStrike" kern="0" cap="none" spc="0" normalizeH="0" baseline="0" noProof="0" dirty="0">
              <a:ln>
                <a:noFill/>
              </a:ln>
              <a:effectLst/>
              <a:uLnTx/>
              <a:uFillTx/>
              <a:latin typeface="Segoe UI"/>
              <a:ea typeface="Microsoft YaHei"/>
              <a:cs typeface="Segoe UI"/>
            </a:endParaRP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Core application is built, and components are added to it as part of each sprint, permitting gradual implementation</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US" sz="1200" b="0" i="0" u="none" strike="noStrike" kern="0" cap="none" spc="0" normalizeH="0" baseline="0" noProof="0" dirty="0">
                <a:ln>
                  <a:noFill/>
                </a:ln>
                <a:solidFill>
                  <a:prstClr val="black"/>
                </a:solidFill>
                <a:effectLst/>
                <a:uLnTx/>
                <a:uFillTx/>
                <a:latin typeface="Segoe UI"/>
                <a:ea typeface="Microsoft YaHei"/>
                <a:cs typeface="Segoe UI" panose="020B0502040204020203" pitchFamily="34" charset="0"/>
              </a:rPr>
              <a:t>After completion of all models, integration testing and subsequently final build will be available for customer UAT</a:t>
            </a:r>
          </a:p>
        </p:txBody>
      </p:sp>
    </p:spTree>
    <p:extLst>
      <p:ext uri="{BB962C8B-B14F-4D97-AF65-F5344CB8AC3E}">
        <p14:creationId xmlns:p14="http://schemas.microsoft.com/office/powerpoint/2010/main" val="1467439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12">
            <a:extLst>
              <a:ext uri="{FF2B5EF4-FFF2-40B4-BE49-F238E27FC236}">
                <a16:creationId xmlns:a16="http://schemas.microsoft.com/office/drawing/2014/main" id="{C232B152-3720-4D3B-97ED-45CE5483F1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4">
            <a:extLst>
              <a:ext uri="{FF2B5EF4-FFF2-40B4-BE49-F238E27FC236}">
                <a16:creationId xmlns:a16="http://schemas.microsoft.com/office/drawing/2014/main" id="{11BAB570-FF10-4E96-8A3F-FA9804702B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60" name="Freeform: Shape 16">
            <a:extLst>
              <a:ext uri="{FF2B5EF4-FFF2-40B4-BE49-F238E27FC236}">
                <a16:creationId xmlns:a16="http://schemas.microsoft.com/office/drawing/2014/main" id="{4B9FAFB2-BEB5-4848-8018-BCAD99E2E1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4"/>
          <p:cNvSpPr>
            <a:spLocks noGrp="1"/>
          </p:cNvSpPr>
          <p:nvPr>
            <p:ph type="title"/>
          </p:nvPr>
        </p:nvSpPr>
        <p:spPr>
          <a:xfrm>
            <a:off x="765051" y="662400"/>
            <a:ext cx="3384000" cy="1492132"/>
          </a:xfrm>
        </p:spPr>
        <p:txBody>
          <a:bodyPr vert="horz" lIns="91440" tIns="45720" rIns="91440" bIns="45720" rtlCol="0" anchor="t">
            <a:normAutofit/>
          </a:bodyPr>
          <a:lstStyle/>
          <a:p>
            <a:pPr algn="l"/>
            <a:r>
              <a:rPr lang="en-US" sz="4400" kern="1200">
                <a:solidFill>
                  <a:schemeClr val="bg1"/>
                </a:solidFill>
                <a:latin typeface="+mj-lt"/>
                <a:ea typeface="+mj-ea"/>
                <a:cs typeface="+mj-cs"/>
              </a:rPr>
              <a:t>Project Schedule</a:t>
            </a:r>
          </a:p>
        </p:txBody>
      </p:sp>
      <p:sp>
        <p:nvSpPr>
          <p:cNvPr id="5" name="Text Box 4"/>
          <p:cNvSpPr txBox="1"/>
          <p:nvPr/>
        </p:nvSpPr>
        <p:spPr>
          <a:xfrm>
            <a:off x="765051" y="2286000"/>
            <a:ext cx="3384000" cy="3844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u="sng">
                <a:solidFill>
                  <a:schemeClr val="bg1">
                    <a:alpha val="60000"/>
                  </a:schemeClr>
                </a:solidFill>
              </a:rPr>
              <a:t>Note:</a:t>
            </a:r>
            <a:r>
              <a:rPr lang="en-US" sz="2000">
                <a:solidFill>
                  <a:schemeClr val="bg1">
                    <a:alpha val="60000"/>
                  </a:schemeClr>
                </a:solidFill>
              </a:rPr>
              <a:t> This is a tentative schedule. Once the requirements are baselined, the actual project schedule and dates shall be submitted.</a:t>
            </a:r>
          </a:p>
        </p:txBody>
      </p:sp>
      <p:pic>
        <p:nvPicPr>
          <p:cNvPr id="7" name="Picture 8">
            <a:extLst>
              <a:ext uri="{FF2B5EF4-FFF2-40B4-BE49-F238E27FC236}">
                <a16:creationId xmlns:a16="http://schemas.microsoft.com/office/drawing/2014/main" id="{14C0A172-A7D2-BDC5-17E1-6F38FD7EA3CD}"/>
              </a:ext>
            </a:extLst>
          </p:cNvPr>
          <p:cNvPicPr>
            <a:picLocks noChangeAspect="1"/>
          </p:cNvPicPr>
          <p:nvPr/>
        </p:nvPicPr>
        <p:blipFill>
          <a:blip r:embed="rId3"/>
          <a:stretch>
            <a:fillRect/>
          </a:stretch>
        </p:blipFill>
        <p:spPr>
          <a:xfrm>
            <a:off x="5792783" y="643469"/>
            <a:ext cx="5250725" cy="5571062"/>
          </a:xfrm>
          <a:prstGeom prst="rect">
            <a:avLst/>
          </a:prstGeom>
        </p:spPr>
      </p:pic>
      <p:sp>
        <p:nvSpPr>
          <p:cNvPr id="4" name="Slide Number Placeholder 3"/>
          <p:cNvSpPr>
            <a:spLocks noGrp="1"/>
          </p:cNvSpPr>
          <p:nvPr>
            <p:ph type="sldNum" sz="quarter" idx="4294967295"/>
          </p:nvPr>
        </p:nvSpPr>
        <p:spPr>
          <a:xfrm>
            <a:off x="10365474" y="6375679"/>
            <a:ext cx="1059763" cy="345796"/>
          </a:xfrm>
          <a:prstGeom prst="rect">
            <a:avLst/>
          </a:prstGeom>
        </p:spPr>
        <p:txBody>
          <a:bodyPr vert="horz" lIns="91440" tIns="45720" rIns="91440" bIns="45720" rtlCol="0" anchor="ctr">
            <a:normAutofit/>
          </a:bodyPr>
          <a:lstStyle/>
          <a:p>
            <a:pPr algn="r">
              <a:spcAft>
                <a:spcPts val="600"/>
              </a:spcAft>
            </a:pPr>
            <a:fld id="{86F202E5-1347-4E78-9600-4AEB7ADD264F}" type="slidenum">
              <a:rPr lang="en-US" sz="1200">
                <a:solidFill>
                  <a:schemeClr val="tx1">
                    <a:alpha val="60000"/>
                  </a:schemeClr>
                </a:solidFill>
              </a:rPr>
              <a:pPr algn="r">
                <a:spcAft>
                  <a:spcPts val="600"/>
                </a:spcAft>
              </a:pPr>
              <a:t>9</a:t>
            </a:fld>
            <a:endParaRPr lang="en-US" sz="1200">
              <a:solidFill>
                <a:schemeClr val="tx1">
                  <a:alpha val="60000"/>
                </a:schemeClr>
              </a:solidFill>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fa757dc-a54e-443e-9463-4e144348ca68" xsi:nil="true"/>
    <lcf76f155ced4ddcb4097134ff3c332f xmlns="2d26a1a7-a4e6-4c64-8224-61269c700cd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57D7CDCF4D0E4BBCD450B3EF0FA30B" ma:contentTypeVersion="15" ma:contentTypeDescription="Create a new document." ma:contentTypeScope="" ma:versionID="84ce74beae4119fa8935bc9421eb0fd6">
  <xsd:schema xmlns:xsd="http://www.w3.org/2001/XMLSchema" xmlns:xs="http://www.w3.org/2001/XMLSchema" xmlns:p="http://schemas.microsoft.com/office/2006/metadata/properties" xmlns:ns2="2d26a1a7-a4e6-4c64-8224-61269c700cd6" xmlns:ns3="efa757dc-a54e-443e-9463-4e144348ca68" targetNamespace="http://schemas.microsoft.com/office/2006/metadata/properties" ma:root="true" ma:fieldsID="34ae72dd5fe04dc7b59060a190471954" ns2:_="" ns3:_="">
    <xsd:import namespace="2d26a1a7-a4e6-4c64-8224-61269c700cd6"/>
    <xsd:import namespace="efa757dc-a54e-443e-9463-4e144348ca6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26a1a7-a4e6-4c64-8224-61269c700c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6c66c96-22ae-4c35-8358-db31c4f68eb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fa757dc-a54e-443e-9463-4e144348ca6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f382224c-c21d-43c2-8058-672439d19c33}" ma:internalName="TaxCatchAll" ma:showField="CatchAllData" ma:web="efa757dc-a54e-443e-9463-4e144348ca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E3A472-B062-41B6-867E-024661BE52F3}">
  <ds:schemaRefs>
    <ds:schemaRef ds:uri="http://schemas.microsoft.com/office/2006/metadata/properties"/>
    <ds:schemaRef ds:uri="http://schemas.microsoft.com/office/infopath/2007/PartnerControls"/>
    <ds:schemaRef ds:uri="efa757dc-a54e-443e-9463-4e144348ca68"/>
    <ds:schemaRef ds:uri="2d26a1a7-a4e6-4c64-8224-61269c700cd6"/>
  </ds:schemaRefs>
</ds:datastoreItem>
</file>

<file path=customXml/itemProps2.xml><?xml version="1.0" encoding="utf-8"?>
<ds:datastoreItem xmlns:ds="http://schemas.openxmlformats.org/officeDocument/2006/customXml" ds:itemID="{672FA945-97FE-437E-80AC-FAE27A03E3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26a1a7-a4e6-4c64-8224-61269c700cd6"/>
    <ds:schemaRef ds:uri="efa757dc-a54e-443e-9463-4e144348ca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CC22A2-339B-445D-A2AB-D6BEE58BC6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438</TotalTime>
  <Words>1133</Words>
  <Application>Microsoft Office PowerPoint</Application>
  <PresentationFormat>Widescreen</PresentationFormat>
  <Paragraphs>321</Paragraphs>
  <Slides>16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Microsoft YaHei</vt:lpstr>
      <vt:lpstr>Arial</vt:lpstr>
      <vt:lpstr>Calibri</vt:lpstr>
      <vt:lpstr>Calibri Light</vt:lpstr>
      <vt:lpstr>Lucida Sans</vt:lpstr>
      <vt:lpstr>Roboto</vt:lpstr>
      <vt:lpstr>Segoe UI</vt:lpstr>
      <vt:lpstr>Segoe UI Semibold</vt:lpstr>
      <vt:lpstr>Times New Roman</vt:lpstr>
      <vt:lpstr>ヒラギノ角ゴ Pro W3</vt:lpstr>
      <vt:lpstr>1_Office Theme</vt:lpstr>
      <vt:lpstr>PowerPoint Presentation</vt:lpstr>
      <vt:lpstr>PowerPoint Presentation</vt:lpstr>
      <vt:lpstr>Project Overview/ Scope</vt:lpstr>
      <vt:lpstr>Solution Architecture</vt:lpstr>
      <vt:lpstr>Work Breakdown Structure</vt:lpstr>
      <vt:lpstr>Work Breakdown Structure</vt:lpstr>
      <vt:lpstr>Project Timelines</vt:lpstr>
      <vt:lpstr>Delivery Methodology – Hybrid Waterfall Model</vt:lpstr>
      <vt:lpstr>Project Schedule</vt:lpstr>
      <vt:lpstr>Deliverables</vt:lpstr>
      <vt:lpstr>Risks and Dependencies</vt:lpstr>
      <vt:lpstr>Key Assumptions and Constraints</vt:lpstr>
      <vt:lpstr>Communication Plan</vt:lpstr>
      <vt:lpstr>Governance Model</vt:lpstr>
      <vt:lpstr>Escalation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Santhosh</dc:creator>
  <cp:lastModifiedBy>user</cp:lastModifiedBy>
  <cp:revision>423</cp:revision>
  <dcterms:created xsi:type="dcterms:W3CDTF">2022-02-28T09:04:00Z</dcterms:created>
  <dcterms:modified xsi:type="dcterms:W3CDTF">2023-02-20T12:23:50Z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A90049BE3A47471F8AE2E973EC5F8922</vt:lpwstr>
  </property>
  <property fmtid="{D5CDD505-2E9C-101B-9397-08002B2CF9AE}" pid="3" name="KSOProductBuildVer">
    <vt:lpwstr>1033-11.2.0.10463</vt:lpwstr>
  </property>
  <property fmtid="{D5CDD505-2E9C-101B-9397-08002B2CF9AE}" pid="4" name="ContentTypeId">
    <vt:lpwstr>0x0101002657D7CDCF4D0E4BBCD450B3EF0FA30B</vt:lpwstr>
  </property>
  <property fmtid="{D5CDD505-2E9C-101B-9397-08002B2CF9AE}" pid="5" name="MediaServiceImageTags">
    <vt:lpwstr/>
  </property>
</Properties>
</file>