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618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started writing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SRS documents to master module. Currently, we are on Resource master SRS documents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Hope, we will get end client feedback on wireframes this week or first half of next week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If any changes from feedback comes then, we will work on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wireframe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too.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 design integrations once master SRS submitted, reviewed from client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43239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IN" sz="1600" b="1" dirty="0" smtClean="0">
                <a:solidFill>
                  <a:schemeClr val="bg1"/>
                </a:solidFill>
              </a:rPr>
              <a:t>15th</a:t>
            </a:r>
            <a:r>
              <a:rPr lang="en-AS" sz="1600" b="1" dirty="0" smtClean="0">
                <a:solidFill>
                  <a:schemeClr val="bg1"/>
                </a:solidFill>
              </a:rPr>
              <a:t> May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IN" sz="1600" b="1" dirty="0" smtClean="0">
                <a:solidFill>
                  <a:schemeClr val="bg1"/>
                </a:solidFill>
              </a:rPr>
              <a:t>19</a:t>
            </a:r>
            <a:r>
              <a:rPr lang="en-AS" sz="1600" b="1" dirty="0" smtClean="0">
                <a:solidFill>
                  <a:schemeClr val="bg1"/>
                </a:solidFill>
              </a:rPr>
              <a:t>th </a:t>
            </a:r>
            <a:r>
              <a:rPr lang="en-AS" sz="1600" b="1" dirty="0" smtClean="0">
                <a:solidFill>
                  <a:schemeClr val="bg1"/>
                </a:solidFill>
              </a:rPr>
              <a:t>May</a:t>
            </a:r>
            <a:r>
              <a:rPr lang="en-IN" sz="1600" b="1" dirty="0" smtClean="0">
                <a:solidFill>
                  <a:schemeClr val="bg1"/>
                </a:solidFill>
              </a:rPr>
              <a:t>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51903"/>
              </p:ext>
            </p:extLst>
          </p:nvPr>
        </p:nvGraphicFramePr>
        <p:xfrm>
          <a:off x="7193271" y="1168543"/>
          <a:ext cx="4854236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submitted wireframes from Eltizam but yet to get final confirmations.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Started writing SRS documents on master modules from this week as we waiting for wireframes.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discuss timeline delay with Vinod and team.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As of  now, project is delayed by 3 weeks.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6827" y="4370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396880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32624" y="349459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87624" y="536230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87624" y="57973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87624" y="608395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32624" y="314385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258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303</cp:revision>
  <dcterms:created xsi:type="dcterms:W3CDTF">2020-11-09T07:00:43Z</dcterms:created>
  <dcterms:modified xsi:type="dcterms:W3CDTF">2023-05-19T14:18:46Z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