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 on Evaluation process modules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SRS-I document with all master module data and continue working on other modules.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partial review feedback from Karuna and we will discuss all points together. 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 email from client to start design from our side.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continue writing SRS document on pending Evaluation process modules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tried to submit complete SRS document.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discuss feedback points with Karuna on SRS-I document.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start design master modules once receive official signoff from Vinod &amp; team.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61523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J</a:t>
            </a:r>
            <a:r>
              <a:rPr lang="en-IN" sz="1600" b="1" dirty="0" err="1" smtClean="0">
                <a:solidFill>
                  <a:schemeClr val="bg1"/>
                </a:solidFill>
              </a:rPr>
              <a:t>une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IN" sz="1600" b="1" dirty="0" smtClean="0">
                <a:solidFill>
                  <a:schemeClr val="bg1"/>
                </a:solidFill>
              </a:rPr>
              <a:t>9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IN" sz="1600" b="1" dirty="0" smtClean="0">
                <a:solidFill>
                  <a:schemeClr val="bg1"/>
                </a:solidFill>
              </a:rPr>
              <a:t> June,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were submitted and waiting for final confirmation on Evaluation process modules.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Submitted SRS-I document on Master modules and continuing on other modules..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3 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17811" y="269671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18555" y="2240337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217811" y="2980436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278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360</cp:revision>
  <dcterms:created xsi:type="dcterms:W3CDTF">2020-11-09T07:00:43Z</dcterms:created>
  <dcterms:modified xsi:type="dcterms:W3CDTF">2023-06-09T14:57:42Z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