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600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Design phase is going on with master modules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and submitted login, user screens for review.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Resource, Location, Roles, system user master module design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lvl="0" algn="just">
              <a:spcBef>
                <a:spcPts val="600"/>
              </a:spcBef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do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design of UI/UX for the project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 on other pages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keep in touch with BA to get final requirements on Evaluation module.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submit master modules by mid of next week and continue on Evaluation process design.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474044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24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AS" sz="1600" b="1" dirty="0" smtClean="0">
                <a:solidFill>
                  <a:schemeClr val="bg1"/>
                </a:solidFill>
              </a:rPr>
              <a:t>2</a:t>
            </a:r>
            <a:r>
              <a:rPr lang="en-IN" sz="1600" b="1" dirty="0" smtClean="0">
                <a:solidFill>
                  <a:schemeClr val="bg1"/>
                </a:solidFill>
              </a:rPr>
              <a:t>8</a:t>
            </a:r>
            <a:r>
              <a:rPr lang="en-AS" sz="1600" b="1" baseline="30000" dirty="0" smtClean="0">
                <a:solidFill>
                  <a:schemeClr val="bg1"/>
                </a:solidFill>
              </a:rPr>
              <a:t>t</a:t>
            </a:r>
            <a:r>
              <a:rPr lang="en-IN" sz="1600" b="1" baseline="30000" dirty="0" smtClean="0">
                <a:solidFill>
                  <a:schemeClr val="bg1"/>
                </a:solidFill>
              </a:rPr>
              <a:t>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July,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38573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17-Jul-2023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Needs to get Evaluation </a:t>
            </a:r>
            <a:r>
              <a:rPr lang="en-IN" sz="1400" dirty="0" smtClean="0"/>
              <a:t>process requirement </a:t>
            </a:r>
            <a:r>
              <a:rPr lang="en-IN" sz="1400" dirty="0" smtClean="0"/>
              <a:t>final changes</a:t>
            </a:r>
            <a:r>
              <a:rPr lang="en-IN" sz="1400" dirty="0" smtClean="0"/>
              <a:t>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AS" sz="1400" dirty="0" smtClean="0"/>
              <a:t>Started design for master </a:t>
            </a:r>
            <a:r>
              <a:rPr lang="en-AS" sz="1400" dirty="0" smtClean="0"/>
              <a:t>modules</a:t>
            </a:r>
            <a:r>
              <a:rPr lang="en-IN" sz="1400" dirty="0" smtClean="0"/>
              <a:t>, completed 4 screens &amp; submitted login, user screens.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8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weeks, so please do needful by giving reviews on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wireframes &amp; finish final requirements.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347012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254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442</cp:revision>
  <dcterms:created xsi:type="dcterms:W3CDTF">2020-11-09T07:00:43Z</dcterms:created>
  <dcterms:modified xsi:type="dcterms:W3CDTF">2023-07-29T13:54:29Z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