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2313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Design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review changes for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modules i.e., Requestor, </a:t>
            </a:r>
            <a:r>
              <a:rPr lang="en-IN" sz="12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Valuer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, Approver role Evaluation process are done and submitted this week.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all review changes for design pages.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BA team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SRS document for Requestor,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Approver, </a:t>
            </a:r>
            <a:r>
              <a:rPr lang="en-IN" sz="1200" dirty="0" err="1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Valuer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role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are done and submitted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Submitted both SRS and Design pages are submitted to Eltizam team.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lvl="0" algn="just">
              <a:spcBef>
                <a:spcPts val="600"/>
              </a:spcBef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22570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continue work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Dashboard changes and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Needs to discuss and get Vinod approval on design and wireframes and SRS.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Lets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take management call with Eltizam and NeoSOFT to discuss immediate action to speed-up development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process in first half of the week.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98199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11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Aug to </a:t>
            </a:r>
            <a:r>
              <a:rPr lang="en-US" sz="1600" b="1" dirty="0" smtClean="0">
                <a:solidFill>
                  <a:schemeClr val="bg1"/>
                </a:solidFill>
              </a:rPr>
              <a:t>18</a:t>
            </a:r>
            <a:r>
              <a:rPr lang="en-AS" sz="1600" b="1" baseline="30000" dirty="0" smtClean="0">
                <a:solidFill>
                  <a:schemeClr val="bg1"/>
                </a:solidFill>
              </a:rPr>
              <a:t>t</a:t>
            </a:r>
            <a:r>
              <a:rPr lang="en-IN" sz="1600" b="1" baseline="30000" dirty="0" smtClean="0">
                <a:solidFill>
                  <a:schemeClr val="bg1"/>
                </a:solidFill>
              </a:rPr>
              <a:t>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Aug,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05528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17-Jul-23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002670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Project Kick-off started on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2023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Requirement Gathering &amp; documentation work started from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2023.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pages are almost done except Dashboards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wireframes, SRS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8 weeks, so please do needful by giving reviews on wireframes &amp; finish final requirements.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17811" y="3326071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289</Words>
  <Application>Microsoft Office PowerPoint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505</cp:revision>
  <dcterms:created xsi:type="dcterms:W3CDTF">2020-11-09T07:00:43Z</dcterms:created>
  <dcterms:modified xsi:type="dcterms:W3CDTF">2023-08-18T17:23:39Z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