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4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Worked on wireframes, requirement gathering with both BA teams.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receive confirmations from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Karuna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regarding first review on wireframes.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session – 4 have planned and executed.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Effort 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Real Estate Valuation Management 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8412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get feedback changes from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Karuna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on Monday next week.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work on reviewed changes from Eltizam team.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359992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>
                <a:solidFill>
                  <a:schemeClr val="bg1"/>
                </a:solidFill>
              </a:rPr>
              <a:t>Status 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>
                <a:solidFill>
                  <a:schemeClr val="bg1"/>
                </a:solidFill>
              </a:rPr>
              <a:t>27th March to 31st March 2023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21403"/>
              </p:ext>
            </p:extLst>
          </p:nvPr>
        </p:nvGraphicFramePr>
        <p:xfrm>
          <a:off x="7193271" y="1168543"/>
          <a:ext cx="4854236" cy="264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3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End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13-Mar-2023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13-Mar-2023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20-Mar-2023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20-Mar-2023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4" y="1155854"/>
            <a:ext cx="5340143" cy="52321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submitted Wireframes, SRS document to </a:t>
            </a:r>
            <a:r>
              <a:rPr lang="en-IN" sz="1400" dirty="0" err="1" smtClean="0"/>
              <a:t>Karuna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Also, taking regular calls with Eltizam team regarding status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437563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Total Effort : 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1875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Effort burnt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this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 :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26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Effort burnt till date :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94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1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Waiting for approval or review from Eltizam team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121835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145008" y="261770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1C855-DFFB-4110-9628-79F087AAD618}">
  <ds:schemaRefs>
    <ds:schemaRef ds:uri="http://schemas.microsoft.com/office/2006/metadata/properties"/>
    <ds:schemaRef ds:uri="http://schemas.microsoft.com/office/infopath/2007/PartnerControls"/>
    <ds:schemaRef ds:uri="efa757dc-a54e-443e-9463-4e144348ca68"/>
    <ds:schemaRef ds:uri="2d26a1a7-a4e6-4c64-8224-61269c700cd6"/>
  </ds:schemaRefs>
</ds:datastoreItem>
</file>

<file path=customXml/itemProps3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195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77</cp:revision>
  <dcterms:created xsi:type="dcterms:W3CDTF">2020-11-09T07:00:43Z</dcterms:created>
  <dcterms:modified xsi:type="dcterms:W3CDTF">2023-04-05T13:01:21Z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