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>
    <p:extLst>
      <p:ext uri="{19B8F6BF-5375-455C-9EA6-DF929625EA0E}">
        <p15:presenceInfo xmlns:p15="http://schemas.microsoft.com/office/powerpoint/2012/main" userId="32a21438e6a336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 varScale="1">
        <p:scale>
          <a:sx n="68" d="100"/>
          <a:sy n="68" d="100"/>
        </p:scale>
        <p:origin x="12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FE21-428B-43F0-B0A7-C22F333EE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F3711-152E-48B8-AE3A-1E62EE5A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3099-8768-41A3-ADB4-8888787A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8E09-9320-44F9-B0B9-13C4A381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7327-8FCA-4B12-9696-C98AB4A8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D010-153F-4FD6-96B4-FBAFC10E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5720B-AA09-490F-BA55-753435B3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D3DC-E1D3-4460-9081-83CDC7F6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752-8C16-454B-B4D9-897AEC4A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3F4F6-12FD-4871-BDB8-2A43D71A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6566A-29DE-4298-B67A-CBB769379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E8E32-D821-4072-AA79-17D33C3E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E8E2-AD42-4AC8-93AD-C0AB14A5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06D-9803-44C5-8A6B-3FDD2C14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D80E-6570-4A2D-B8BE-69422CA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CAFA-9889-448C-9A06-166EB825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4046-8004-40DE-919B-62486A3E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C89A-1D96-495C-99F5-2AF3726E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5A42-398A-4C12-BA1D-BD3B91F6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50F2-2299-4687-BB40-31C877BF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C82A-5C1F-465A-BB14-B7EB0221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7011-8A45-4D4C-B7EC-D5522D7D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6603-9CBC-44E8-9B38-AA37E0F9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46EB-9E21-43EC-9433-8C8E732D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5D18-BE13-4950-A856-ED720920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246-C780-4235-A7FC-8E1EF899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47A4-A51C-4960-B4AF-91FEC00A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0014-418F-4BE8-A271-D75C45DA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9403-4609-4109-9C80-725A55A4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37495-E570-471C-A3B4-6191B709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09A32-2958-46D1-95A4-24D4F7B4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88B7-0D87-414D-ACD5-50E870EC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8054B-17FE-4C3F-947E-C9313D9C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9EB3-4527-4C1C-B0C5-7E1425E6E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13945-EFC9-4D29-B6C5-17F3DC189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1DFE8-98D2-4A93-8A1F-1C87853CD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6A438-B9F7-42CC-9685-2B446277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16A0F-F34B-4250-9373-B648CF3C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CDA9F-852F-48FE-9C4A-04CD8C95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715C-405B-4050-9D6A-289F841B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A1355-931F-4CF0-9492-A17B160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A7A80-B878-4444-9546-DA37C5A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F39C-C22E-4139-9569-82019555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5CA9A-A866-4119-A7CB-104D8AA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20D3F-9B7C-4B3A-8104-47A94964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9114-3EBE-4A6E-9983-7B842EAA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B973-53B1-4839-8C10-82FE1649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2DF2-2E72-4606-8534-3F53962C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B13B2-BB82-4661-92D4-E0924BCF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D9733-F62A-45DC-B39B-30D6E6F5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24C-4221-489D-869F-EE417862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417D6-4EAF-4BDA-B2AD-9FFF5134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E27B-C77B-4510-9A33-6288BCE3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23381-8830-40E0-8308-71F0FBEFE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9648F-653A-4034-9E1C-D0827C2A9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FACEB-6102-4EB8-868C-F50A5536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938C-2995-424F-89B2-3C38E388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037A-0128-45A3-BCE7-2418304C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317D3-8F76-40B2-960C-F33FF6ED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9E2CA-FE14-43CC-A3F3-50707CE6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45F9-40FC-4398-BDFE-3E1EE38D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93D-EE7C-4799-830E-9B10B309D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1A35-85DC-43A5-A6A3-B11C2F314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81560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 discusse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 Valuation and Evaluation process sub modules with BA resources on 28</a:t>
            </a:r>
            <a:r>
              <a:rPr lang="en-US" sz="1200" baseline="300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th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April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 started working on wireframes and SRS documents for above discussion.</a:t>
            </a: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7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814804"/>
            <a:ext cx="5007659" cy="5876665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377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914377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377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377"/>
            <a:endParaRPr lang="en-US" sz="1100" dirty="0">
              <a:solidFill>
                <a:prstClr val="black"/>
              </a:solidFill>
            </a:endParaRPr>
          </a:p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6842668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Eltizam - Real </a:t>
            </a:r>
            <a:r>
              <a:rPr 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Estate Valuation </a:t>
            </a:r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System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78510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 will work on SRS document, wireframes Evaluation process sub modules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Also, continue working on Valuation process sub modules which discussed today.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Also, planning to start Graphical &amp; HTML once wireframes are freezes in coming weeks.</a:t>
            </a: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the week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153333" cy="338552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652"/>
            <a:r>
              <a:rPr lang="en-US" sz="1600" b="1" dirty="0" smtClean="0">
                <a:solidFill>
                  <a:schemeClr val="bg1"/>
                </a:solidFill>
              </a:rPr>
              <a:t>Status </a:t>
            </a:r>
            <a:r>
              <a:rPr lang="en-US" sz="1600" b="1" dirty="0">
                <a:solidFill>
                  <a:schemeClr val="bg1"/>
                </a:solidFill>
              </a:rPr>
              <a:t>update for the week </a:t>
            </a:r>
            <a:r>
              <a:rPr lang="en-US" sz="1600" b="1" dirty="0" smtClean="0">
                <a:solidFill>
                  <a:schemeClr val="bg1"/>
                </a:solidFill>
              </a:rPr>
              <a:t> - 24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April </a:t>
            </a:r>
            <a:r>
              <a:rPr lang="en-US" sz="1600" b="1" dirty="0">
                <a:solidFill>
                  <a:schemeClr val="bg1"/>
                </a:solidFill>
              </a:rPr>
              <a:t>to </a:t>
            </a:r>
            <a:r>
              <a:rPr lang="en-US" sz="1600" b="1" dirty="0" smtClean="0">
                <a:solidFill>
                  <a:schemeClr val="bg1"/>
                </a:solidFill>
              </a:rPr>
              <a:t>28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April </a:t>
            </a:r>
            <a:r>
              <a:rPr lang="en-US" sz="1600" b="1" dirty="0">
                <a:solidFill>
                  <a:schemeClr val="bg1"/>
                </a:solidFill>
              </a:rPr>
              <a:t>2023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353557"/>
              </p:ext>
            </p:extLst>
          </p:nvPr>
        </p:nvGraphicFramePr>
        <p:xfrm>
          <a:off x="7193271" y="1168543"/>
          <a:ext cx="4854236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65"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 End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</a:p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</a:p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Gather,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SRS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writing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13-Mar-23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1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Wireframes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20-Mar-23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230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Graphic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4189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Themes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91961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032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Testing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8710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UAT release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0119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Production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release</a:t>
                      </a: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01284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Training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3524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FC2892C-A2A4-457A-9303-960BDA13904A}"/>
              </a:ext>
            </a:extLst>
          </p:cNvPr>
          <p:cNvSpPr/>
          <p:nvPr/>
        </p:nvSpPr>
        <p:spPr>
          <a:xfrm>
            <a:off x="104055" y="1155854"/>
            <a:ext cx="4290146" cy="116954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Received feedback on </a:t>
            </a:r>
            <a:r>
              <a:rPr lang="en-IN" sz="1400" dirty="0" smtClean="0"/>
              <a:t>wireframes from Eltizam team but yet to get confirmations from End client</a:t>
            </a:r>
            <a:r>
              <a:rPr lang="en-IN" sz="1400" dirty="0" smtClean="0"/>
              <a:t>.</a:t>
            </a:r>
            <a:endParaRPr 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Discussed Evaluation process modules with Karuna and started working on them.</a:t>
            </a:r>
            <a:endParaRPr 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40" indent="-22224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charset="0"/>
              </a:defRPr>
            </a:lvl1pPr>
            <a:lvl2pPr marL="742950" indent="-285750" eaLnBrk="0" hangingPunct="0">
              <a:defRPr sz="1600"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YallaReddy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6565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Need to receive final feedback on wireframes from End-client.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200" b="1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70" name="Oval 69"/>
          <p:cNvSpPr/>
          <p:nvPr/>
        </p:nvSpPr>
        <p:spPr>
          <a:xfrm>
            <a:off x="8232624" y="2304811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/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9053" y="197771"/>
            <a:ext cx="1714500" cy="5156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2" name="Oval 71"/>
          <p:cNvSpPr/>
          <p:nvPr/>
        </p:nvSpPr>
        <p:spPr>
          <a:xfrm>
            <a:off x="8217851" y="27945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196827" y="5019710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197078" y="4725618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97078" y="4413188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187624" y="4053733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187624" y="362180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187624" y="3127810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187624" y="5505081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779524"/>
              </p:ext>
            </p:extLst>
          </p:nvPr>
        </p:nvGraphicFramePr>
        <p:xfrm>
          <a:off x="7193271" y="5778079"/>
          <a:ext cx="48542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>
                  <a:extLst>
                    <a:ext uri="{9D8B030D-6E8A-4147-A177-3AD203B41FA5}">
                      <a16:colId xmlns:a16="http://schemas.microsoft.com/office/drawing/2014/main" val="798935139"/>
                    </a:ext>
                  </a:extLst>
                </a:gridCol>
                <a:gridCol w="959089">
                  <a:extLst>
                    <a:ext uri="{9D8B030D-6E8A-4147-A177-3AD203B41FA5}">
                      <a16:colId xmlns:a16="http://schemas.microsoft.com/office/drawing/2014/main" val="596285448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3605700310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1145181329"/>
                    </a:ext>
                  </a:extLst>
                </a:gridCol>
                <a:gridCol w="723015">
                  <a:extLst>
                    <a:ext uri="{9D8B030D-6E8A-4147-A177-3AD203B41FA5}">
                      <a16:colId xmlns:a16="http://schemas.microsoft.com/office/drawing/2014/main" val="3987069727"/>
                    </a:ext>
                  </a:extLst>
                </a:gridCol>
              </a:tblGrid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Warranty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07-Nov-23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127896"/>
                  </a:ext>
                </a:extLst>
              </a:tr>
            </a:tbl>
          </a:graphicData>
        </a:graphic>
      </p:graphicFrame>
      <p:sp>
        <p:nvSpPr>
          <p:cNvPr id="79" name="Oval 78"/>
          <p:cNvSpPr/>
          <p:nvPr/>
        </p:nvSpPr>
        <p:spPr>
          <a:xfrm>
            <a:off x="8217811" y="5821859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217811" y="1853847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a757dc-a54e-443e-9463-4e144348ca68" xsi:nil="true"/>
    <lcf76f155ced4ddcb4097134ff3c332f xmlns="2d26a1a7-a4e6-4c64-8224-61269c700cd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7D7CDCF4D0E4BBCD450B3EF0FA30B" ma:contentTypeVersion="15" ma:contentTypeDescription="Create a new document." ma:contentTypeScope="" ma:versionID="84ce74beae4119fa8935bc9421eb0fd6">
  <xsd:schema xmlns:xsd="http://www.w3.org/2001/XMLSchema" xmlns:xs="http://www.w3.org/2001/XMLSchema" xmlns:p="http://schemas.microsoft.com/office/2006/metadata/properties" xmlns:ns2="2d26a1a7-a4e6-4c64-8224-61269c700cd6" xmlns:ns3="efa757dc-a54e-443e-9463-4e144348ca68" targetNamespace="http://schemas.microsoft.com/office/2006/metadata/properties" ma:root="true" ma:fieldsID="34ae72dd5fe04dc7b59060a190471954" ns2:_="" ns3:_="">
    <xsd:import namespace="2d26a1a7-a4e6-4c64-8224-61269c700cd6"/>
    <xsd:import namespace="efa757dc-a54e-443e-9463-4e144348ca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6a1a7-a4e6-4c64-8224-61269c700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6c66c96-22ae-4c35-8358-db31c4f68e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a757dc-a54e-443e-9463-4e144348ca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382224c-c21d-43c2-8058-672439d19c33}" ma:internalName="TaxCatchAll" ma:showField="CatchAllData" ma:web="efa757dc-a54e-443e-9463-4e144348ca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11C855-DFFB-4110-9628-79F087AAD618}">
  <ds:schemaRefs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2d26a1a7-a4e6-4c64-8224-61269c700cd6"/>
    <ds:schemaRef ds:uri="http://www.w3.org/XML/1998/namespace"/>
    <ds:schemaRef ds:uri="efa757dc-a54e-443e-9463-4e144348ca68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9160732-348E-4BA2-B2EE-BCCCA2143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26a1a7-a4e6-4c64-8224-61269c700cd6"/>
    <ds:schemaRef ds:uri="efa757dc-a54e-443e-9463-4e144348ca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6A4003-0B56-4BDA-8F62-B35614C067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3275</TotalTime>
  <Words>220</Words>
  <Application>Microsoft Office PowerPoint</Application>
  <PresentationFormat>Widescreen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Traditional Arabic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240</cp:revision>
  <dcterms:created xsi:type="dcterms:W3CDTF">2020-11-09T07:00:43Z</dcterms:created>
  <dcterms:modified xsi:type="dcterms:W3CDTF">2023-04-28T14:29:04Z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0x0101002657D7CDCF4D0E4BBCD450B3EF0FA30B</vt:lpwstr>
  </property>
</Properties>
</file>