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We discussed Valuation and Evaluation process sub modules with BA resources on 28</a:t>
            </a:r>
            <a:r>
              <a:rPr lang="en-US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wireframes and waiting for 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 feedback from end client team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get end client feedback on mid of next week mostly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start writing SRS document once wireframes finalized and signoff from client.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 in coming weeks.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be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project timeline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with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Vinod and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team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on high priority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39043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IN" sz="1600" b="1" dirty="0" smtClean="0">
                <a:solidFill>
                  <a:schemeClr val="bg1"/>
                </a:solidFill>
              </a:rPr>
              <a:t>8th</a:t>
            </a:r>
            <a:r>
              <a:rPr lang="en-AS" sz="1600" b="1" dirty="0" smtClean="0">
                <a:solidFill>
                  <a:schemeClr val="bg1"/>
                </a:solidFill>
              </a:rPr>
              <a:t> May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IN" sz="1600" b="1" dirty="0" smtClean="0">
                <a:solidFill>
                  <a:schemeClr val="bg1"/>
                </a:solidFill>
              </a:rPr>
              <a:t>12</a:t>
            </a:r>
            <a:r>
              <a:rPr lang="en-AS" sz="1600" b="1" dirty="0" smtClean="0">
                <a:solidFill>
                  <a:schemeClr val="bg1"/>
                </a:solidFill>
              </a:rPr>
              <a:t>th May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51903"/>
              </p:ext>
            </p:extLst>
          </p:nvPr>
        </p:nvGraphicFramePr>
        <p:xfrm>
          <a:off x="7193271" y="1168543"/>
          <a:ext cx="4854236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wireframes from Eltizam team but yet to get confirmations from End client.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Discussed Evaluation process modules with Karuna </a:t>
            </a:r>
            <a:r>
              <a:rPr lang="en-AS" sz="1400" dirty="0" smtClean="0"/>
              <a:t>and BA completed almost all wireframes</a:t>
            </a:r>
            <a:r>
              <a:rPr lang="en-IN" sz="1400" dirty="0" smtClean="0"/>
              <a:t>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5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discuss timeline delay with Vinod and team.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6827" y="4370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396880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32624" y="349459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217811" y="312431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36230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87624" y="57973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87624" y="608395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250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277</cp:revision>
  <dcterms:created xsi:type="dcterms:W3CDTF">2020-11-09T07:00:43Z</dcterms:created>
  <dcterms:modified xsi:type="dcterms:W3CDTF">2023-05-12T16:00:30Z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