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2618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finished all module wireframes and waiting for the feedback from end client team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Also, started writing SRS documents to master module. Currently, we are on Users, Role and permissions master SRS documents.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6016382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97545" y="1212844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600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Hope, we will get end client feedback on wireframes by 25</a:t>
            </a:r>
            <a:r>
              <a:rPr lang="en-IN" sz="1200" baseline="300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th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or 26</a:t>
            </a:r>
            <a:r>
              <a:rPr lang="en-IN" sz="1200" baseline="300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th</a:t>
            </a:r>
            <a:r>
              <a:rPr lang="en-IN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May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If any changes from feedback comes then, we will work on wireframe too.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 design integrations once master SRS submitted, reviewed from client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123774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</a:t>
            </a:r>
            <a:r>
              <a:rPr lang="en-IN" sz="1600" b="1" dirty="0" smtClean="0">
                <a:solidFill>
                  <a:schemeClr val="bg1"/>
                </a:solidFill>
              </a:rPr>
              <a:t>22nd</a:t>
            </a:r>
            <a:r>
              <a:rPr lang="en-AS" sz="1600" b="1" dirty="0" smtClean="0">
                <a:solidFill>
                  <a:schemeClr val="bg1"/>
                </a:solidFill>
              </a:rPr>
              <a:t> </a:t>
            </a:r>
            <a:r>
              <a:rPr lang="en-AS" sz="1600" b="1" dirty="0" smtClean="0">
                <a:solidFill>
                  <a:schemeClr val="bg1"/>
                </a:solidFill>
              </a:rPr>
              <a:t>May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to </a:t>
            </a:r>
            <a:r>
              <a:rPr lang="en-IN" sz="1600" b="1" dirty="0" smtClean="0">
                <a:solidFill>
                  <a:schemeClr val="bg1"/>
                </a:solidFill>
              </a:rPr>
              <a:t>26</a:t>
            </a:r>
            <a:r>
              <a:rPr lang="en-AS" sz="1600" b="1" dirty="0" smtClean="0">
                <a:solidFill>
                  <a:schemeClr val="bg1"/>
                </a:solidFill>
              </a:rPr>
              <a:t>th </a:t>
            </a:r>
            <a:r>
              <a:rPr lang="en-AS" sz="1600" b="1" dirty="0" smtClean="0">
                <a:solidFill>
                  <a:schemeClr val="bg1"/>
                </a:solidFill>
              </a:rPr>
              <a:t>May</a:t>
            </a:r>
            <a:r>
              <a:rPr lang="en-IN" sz="1600" b="1" dirty="0" smtClean="0">
                <a:solidFill>
                  <a:schemeClr val="bg1"/>
                </a:solidFill>
              </a:rPr>
              <a:t>,</a:t>
            </a:r>
            <a:r>
              <a:rPr lang="en-A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51903"/>
              </p:ext>
            </p:extLst>
          </p:nvPr>
        </p:nvGraphicFramePr>
        <p:xfrm>
          <a:off x="7193271" y="1168543"/>
          <a:ext cx="4854236" cy="55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13-Mar-23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20-Mar-23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SRS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Document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5302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8037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5017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4290146" cy="116954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Received feedback on submitted wireframes from Eltizam but yet to get final confirmations.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Started writing SRS documents on master modules from last week.</a:t>
            </a:r>
            <a:endParaRPr 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0259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Need to receive final feedback on wireframes from End-client.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Needs to discuss timeline delay with Vinod and team.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As of  now, project is delayed by 3 weeks.</a:t>
            </a: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6" name="Oval 45"/>
          <p:cNvSpPr/>
          <p:nvPr/>
        </p:nvSpPr>
        <p:spPr>
          <a:xfrm>
            <a:off x="8196827" y="501971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7078" y="4725618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96827" y="437080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87624" y="396880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32624" y="3494598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187624" y="5362307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87624" y="57973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187624" y="608395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241826" y="2797846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243894" y="311917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232624" y="2338467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254</Words>
  <Application>Microsoft Office PowerPoint</Application>
  <PresentationFormat>Widescreen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318</cp:revision>
  <dcterms:created xsi:type="dcterms:W3CDTF">2020-11-09T07:00:43Z</dcterms:created>
  <dcterms:modified xsi:type="dcterms:W3CDTF">2023-05-26T14:24:12Z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