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2618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finished all module wireframes and waiting for the feedback from end client team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started writing SRS documents to master module. More than half of the master modules SRS documents are preparing. 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851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yet to final signoff on submitted wireframes and its delayed by 3 weeks as of now.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If any changes from feedback comes then, we will work on wireframe too.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submit 1</a:t>
            </a:r>
            <a:r>
              <a:rPr lang="en-IN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st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draft of the SRS document on Master modules.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98126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IN" sz="1600" b="1" dirty="0" smtClean="0">
                <a:solidFill>
                  <a:schemeClr val="bg1"/>
                </a:solidFill>
              </a:rPr>
              <a:t>29</a:t>
            </a:r>
            <a:r>
              <a:rPr lang="en-IN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IN" sz="1600" b="1" dirty="0" smtClean="0">
                <a:solidFill>
                  <a:schemeClr val="bg1"/>
                </a:solidFill>
              </a:rPr>
              <a:t> </a:t>
            </a:r>
            <a:r>
              <a:rPr lang="en-AS" sz="1600" b="1" dirty="0" smtClean="0">
                <a:solidFill>
                  <a:schemeClr val="bg1"/>
                </a:solidFill>
              </a:rPr>
              <a:t>May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to </a:t>
            </a:r>
            <a:r>
              <a:rPr lang="en-IN" sz="1600" b="1" dirty="0" smtClean="0">
                <a:solidFill>
                  <a:schemeClr val="bg1"/>
                </a:solidFill>
              </a:rPr>
              <a:t>2</a:t>
            </a:r>
            <a:r>
              <a:rPr lang="en-IN" sz="1600" b="1" baseline="30000" dirty="0" smtClean="0">
                <a:solidFill>
                  <a:schemeClr val="bg1"/>
                </a:solidFill>
              </a:rPr>
              <a:t>nd</a:t>
            </a:r>
            <a:r>
              <a:rPr lang="en-IN" sz="1600" b="1" dirty="0" smtClean="0">
                <a:solidFill>
                  <a:schemeClr val="bg1"/>
                </a:solidFill>
              </a:rPr>
              <a:t> June,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67922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116954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Received feedback on submitted wireframes from Eltizam but yet to get final confirmations.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Started writing SRS documents on master modules and half of them are done.</a:t>
            </a:r>
            <a:endParaRPr 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3 weeks, so please do needful by giving reviews on wireframes.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96827" y="33093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17811" y="269671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218555" y="2240337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217811" y="2980436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256</Words>
  <Application>Microsoft Office PowerPoint</Application>
  <PresentationFormat>Widescreen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348</cp:revision>
  <dcterms:created xsi:type="dcterms:W3CDTF">2020-11-09T07:00:43Z</dcterms:created>
  <dcterms:modified xsi:type="dcterms:W3CDTF">2023-06-02T15:54:13Z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