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969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 phase for master modules is completed and submitted to Karuna &amp; team.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design for Requestor, Approver modules &amp; also received feedback from Karuna for master modules.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team is writing SRS document for Evaluation process for the clarified area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728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do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design of UI/UX for the project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 on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pending pages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design module wise as they submits for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review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&amp; also, will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 on feedback changes in design.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</a:t>
            </a:r>
            <a:r>
              <a:rPr lang="en-IN" sz="120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continue writing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SRS document and targeting to finish next week except open items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Targeting to complete both SRS and Design things by next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6521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- 31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Jul to 4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t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Aug,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8573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17-Jul-2023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Working on design phase &amp; submitted master modules.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Started writing SRS document for Evaluation module.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8 weeks, so please do needful by giving reviews on wireframes &amp; finish final requirements.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347012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275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468</cp:revision>
  <dcterms:created xsi:type="dcterms:W3CDTF">2020-11-09T07:00:43Z</dcterms:created>
  <dcterms:modified xsi:type="dcterms:W3CDTF">2023-08-04T15:38:15Z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