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24160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Design for modules i.e., Requestor, </a:t>
            </a:r>
            <a:r>
              <a:rPr lang="en-IN" sz="12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Valuer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, Approver role Evaluation process are done and submitted this week.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worked on reviewed changes from client as well &amp; completed.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team submitted SRS document for Requestor, Approver are done and submitted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Discussed open items with Karuna and changed SRS as per confirmations.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lvl="0" algn="just">
              <a:spcBef>
                <a:spcPts val="600"/>
              </a:spcBef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25442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work on Dashboard changes and completes 3 days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continue to work on SRS document for </a:t>
            </a:r>
            <a:r>
              <a:rPr lang="en-IN" sz="12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Valuer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module which is final one.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submit design pages next week &amp; finish SRS too.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Lets take management call with Eltizam and NeoSOFT to discuss immediate action to speed-up development process.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794004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7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Aug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to </a:t>
            </a:r>
            <a:r>
              <a:rPr lang="en-US" sz="1600" b="1" dirty="0" smtClean="0">
                <a:solidFill>
                  <a:schemeClr val="bg1"/>
                </a:solidFill>
              </a:rPr>
              <a:t>11</a:t>
            </a:r>
            <a:r>
              <a:rPr lang="en-AS" sz="1600" b="1" baseline="30000" dirty="0" smtClean="0">
                <a:solidFill>
                  <a:schemeClr val="bg1"/>
                </a:solidFill>
              </a:rPr>
              <a:t>t</a:t>
            </a:r>
            <a:r>
              <a:rPr lang="en-IN" sz="1600" b="1" baseline="30000" dirty="0" smtClean="0">
                <a:solidFill>
                  <a:schemeClr val="bg1"/>
                </a:solidFill>
              </a:rPr>
              <a:t>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Aug,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05528"/>
              </p:ext>
            </p:extLst>
          </p:nvPr>
        </p:nvGraphicFramePr>
        <p:xfrm>
          <a:off x="7193271" y="1168543"/>
          <a:ext cx="4854236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23-May23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17-Jul-23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6002670" cy="7386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Project Kick-off started on 9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March 2023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Requirement Gathering &amp; documentation work started from 10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 2023.</a:t>
            </a:r>
            <a:endParaRPr lang="en-AS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Designer started from 17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July &amp; pages are almost done except Dashboards</a:t>
            </a: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989046" y="984847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25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wireframes, SRS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from End-client.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8 weeks, so please do needful by giving reviews on wireframes &amp; finish final requirements.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789230" y="985749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17811" y="425777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96827" y="380986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17811" y="2298392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17811" y="272032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217811" y="303191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196827" y="3347012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296</Words>
  <Application>Microsoft Office PowerPoint</Application>
  <PresentationFormat>Widescreen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493</cp:revision>
  <dcterms:created xsi:type="dcterms:W3CDTF">2020-11-09T07:00:43Z</dcterms:created>
  <dcterms:modified xsi:type="dcterms:W3CDTF">2023-08-11T14:49:19Z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