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>
        <p:scale>
          <a:sx n="75" d="100"/>
          <a:sy n="75" d="100"/>
        </p:scale>
        <p:origin x="9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In this week, we received signoff on submitted SRS, design pages from Vinod via email.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31</a:t>
            </a:r>
            <a:r>
              <a:rPr lang="en-IN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st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Aug, too a call with Karuna &amp; comes to know we can start project from next week.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600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we received signoff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on masters, design pages we will start development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take internal call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&amp; update you regarding dates on development to client team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22464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25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Aug to </a:t>
            </a:r>
            <a:r>
              <a:rPr lang="en-US" sz="1600" b="1" dirty="0" smtClean="0">
                <a:solidFill>
                  <a:schemeClr val="bg1"/>
                </a:solidFill>
              </a:rPr>
              <a:t>01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Sept,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44014"/>
              </p:ext>
            </p:extLst>
          </p:nvPr>
        </p:nvGraphicFramePr>
        <p:xfrm>
          <a:off x="7193271" y="1168543"/>
          <a:ext cx="4890334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13-03-23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03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20-03-23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01-05-23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002670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Kick-off on </a:t>
            </a:r>
            <a:r>
              <a:rPr lang="en-IN" sz="1400" dirty="0" smtClean="0"/>
              <a:t>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</a:t>
            </a:r>
            <a:r>
              <a:rPr lang="en-IN" sz="1400" dirty="0" smtClean="0"/>
              <a:t>2023,  Requirement </a:t>
            </a:r>
            <a:r>
              <a:rPr lang="en-IN" sz="1400" dirty="0" smtClean="0"/>
              <a:t>Gathering &amp; documentation work started from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</a:t>
            </a:r>
            <a:r>
              <a:rPr lang="en-IN" sz="1400" dirty="0" smtClean="0"/>
              <a:t>2023 &amp; completed it on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</a:t>
            </a:r>
            <a:r>
              <a:rPr lang="en-IN" sz="1400" dirty="0" smtClean="0"/>
              <a:t>submitted all design on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of  now, project is delayed by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12 weeks due to delay in initial phase of RG.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17811" y="3326071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246</Words>
  <Application>Microsoft Office PowerPoint</Application>
  <PresentationFormat>Widescreen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567</cp:revision>
  <dcterms:created xsi:type="dcterms:W3CDTF">2020-11-09T07:00:43Z</dcterms:created>
  <dcterms:modified xsi:type="dcterms:W3CDTF">2023-09-03T06:22:06Z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