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have on boarded HTML developer on Friday &amp; he is going to through the wireframes.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architecture was prepared for API which will be given developers.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157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start developing HTML Pages by referring design pages.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we will start development of website too.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40620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>
                <a:solidFill>
                  <a:schemeClr val="bg1"/>
                </a:solidFill>
              </a:rPr>
              <a:t>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Sept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 </a:t>
            </a:r>
            <a:r>
              <a:rPr lang="en-US" sz="1600" b="1" dirty="0" smtClean="0">
                <a:solidFill>
                  <a:schemeClr val="bg1"/>
                </a:solidFill>
              </a:rPr>
              <a:t>Sept</a:t>
            </a:r>
            <a:r>
              <a:rPr lang="en-US" sz="1600" b="1" dirty="0" smtClean="0">
                <a:solidFill>
                  <a:schemeClr val="bg1"/>
                </a:solidFill>
              </a:rPr>
              <a:t>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16561"/>
              </p:ext>
            </p:extLst>
          </p:nvPr>
        </p:nvGraphicFramePr>
        <p:xfrm>
          <a:off x="7193271" y="1168543"/>
          <a:ext cx="4890334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08-09-23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11-09-23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348036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2023,  Requirement </a:t>
            </a:r>
            <a:r>
              <a:rPr lang="en-IN" sz="1400" dirty="0" smtClean="0"/>
              <a:t>Gathering from </a:t>
            </a:r>
            <a:r>
              <a:rPr lang="en-IN" sz="1400" dirty="0" smtClean="0"/>
              <a:t>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</a:t>
            </a:r>
            <a:r>
              <a:rPr lang="en-IN" sz="1400" dirty="0" smtClean="0"/>
              <a:t>to </a:t>
            </a:r>
            <a:r>
              <a:rPr lang="en-IN" sz="1400" dirty="0" smtClean="0"/>
              <a:t>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</a:t>
            </a:r>
            <a:r>
              <a:rPr lang="en-IN" sz="1400" dirty="0" smtClean="0"/>
              <a:t>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</a:t>
            </a:r>
            <a:r>
              <a:rPr lang="en-IN" sz="1400" dirty="0" smtClean="0"/>
              <a:t>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HTML integration started from 8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Sept 2023.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12 weeks due to delay in initial phase of RG.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231</Words>
  <Application>Microsoft Office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585</cp:revision>
  <dcterms:created xsi:type="dcterms:W3CDTF">2020-11-09T07:00:43Z</dcterms:created>
  <dcterms:modified xsi:type="dcterms:W3CDTF">2023-09-08T14:58:14Z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