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78510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HTML Developer integrated changes into .NET application for Resource master.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API team worked on master modules Backend changes and </a:t>
            </a:r>
            <a:r>
              <a:rPr lang="en-IN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8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5%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master modules are done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Working on integrating HTML design into pages of .NET application.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6016382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97545" y="1212844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88769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continue working on HTML development this week as well.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work on HTML design changes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migration into .NET</a:t>
            </a:r>
            <a:r>
              <a:rPr lang="en-IN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&amp; call APIs for the same pages.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143587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US" sz="1600" b="1" dirty="0" smtClean="0">
                <a:solidFill>
                  <a:schemeClr val="bg1"/>
                </a:solidFill>
              </a:rPr>
              <a:t>25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Sept to </a:t>
            </a:r>
            <a:r>
              <a:rPr lang="en-US" sz="1600" b="1" dirty="0" smtClean="0">
                <a:solidFill>
                  <a:schemeClr val="bg1"/>
                </a:solidFill>
              </a:rPr>
              <a:t>29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 </a:t>
            </a:r>
            <a:r>
              <a:rPr lang="en-US" sz="1600" b="1" dirty="0" smtClean="0">
                <a:solidFill>
                  <a:schemeClr val="bg1"/>
                </a:solidFill>
              </a:rPr>
              <a:t>Sept,</a:t>
            </a:r>
            <a:r>
              <a:rPr lang="en-A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250731"/>
              </p:ext>
            </p:extLst>
          </p:nvPr>
        </p:nvGraphicFramePr>
        <p:xfrm>
          <a:off x="7193271" y="1168543"/>
          <a:ext cx="4890334" cy="540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13-03-23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03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22-05-23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20-03-23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SRS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Document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01-05-23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23-05-23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17-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</a:t>
                      </a:r>
                      <a:r>
                        <a:rPr lang="en-A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11-09-23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5302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13-09-23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8037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501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6348036" cy="95410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Kick-off on 9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March 2023,  Requirement Gathering from 10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Mar to 23</a:t>
            </a:r>
            <a:r>
              <a:rPr lang="en-IN" sz="1400" baseline="30000" dirty="0" smtClean="0"/>
              <a:t>rd</a:t>
            </a:r>
            <a:r>
              <a:rPr lang="en-IN" sz="1400" dirty="0" smtClean="0"/>
              <a:t> Aug.</a:t>
            </a:r>
            <a:endParaRPr lang="en-AS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Designer started from 17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July &amp; submitted all design on 23</a:t>
            </a:r>
            <a:r>
              <a:rPr lang="en-IN" sz="1400" baseline="30000" dirty="0" smtClean="0"/>
              <a:t>rd</a:t>
            </a:r>
            <a:r>
              <a:rPr lang="en-IN" sz="1400" dirty="0" smtClean="0"/>
              <a:t> Aug.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HTML integration &amp; .NET Development started from 13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Sept 2023.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We have completed </a:t>
            </a:r>
            <a:r>
              <a:rPr lang="en-IN" sz="1400" dirty="0"/>
              <a:t>8</a:t>
            </a:r>
            <a:r>
              <a:rPr lang="en-IN" sz="1400" dirty="0" smtClean="0"/>
              <a:t>5% </a:t>
            </a:r>
            <a:r>
              <a:rPr lang="en-IN" sz="1400" dirty="0" smtClean="0"/>
              <a:t>master modules at this </a:t>
            </a:r>
            <a:r>
              <a:rPr lang="en-IN" sz="1400" dirty="0" smtClean="0"/>
              <a:t>moment from API level.</a:t>
            </a: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989046" y="984847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of  now, project is delayed by 12 weeks due to delay in initial phase of RG.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789230" y="985749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Oval 45"/>
          <p:cNvSpPr/>
          <p:nvPr/>
        </p:nvSpPr>
        <p:spPr>
          <a:xfrm>
            <a:off x="8196827" y="488847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6827" y="456999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217811" y="523106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96827" y="566962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217811" y="5973975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217811" y="2298392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17811" y="2720327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217811" y="303191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17811" y="3326071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196827" y="3801620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208607" y="4308307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3447</TotalTime>
  <Words>267</Words>
  <Application>Microsoft Office PowerPoint</Application>
  <PresentationFormat>Widescreen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625</cp:revision>
  <dcterms:created xsi:type="dcterms:W3CDTF">2020-11-09T07:00:43Z</dcterms:created>
  <dcterms:modified xsi:type="dcterms:W3CDTF">2023-10-03T07:44:44Z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