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HTML Developer integrated changes into .NET application for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pages.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Done with API master controllers this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integrating HTML design into pages of .NET application.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Completed Resource, Roles UI changes in both BE, FE.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2072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continue working on HTML development this week as well.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work on HTML design changes migration into .NET</a:t>
            </a:r>
            <a:r>
              <a:rPr lang="en-IN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call APIs for the same pages.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show couple pages as demo in next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19011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nd</a:t>
            </a:r>
            <a:r>
              <a:rPr lang="en-US" sz="1600" b="1" dirty="0" smtClean="0">
                <a:solidFill>
                  <a:schemeClr val="bg1"/>
                </a:solidFill>
              </a:rPr>
              <a:t> Oct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6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Oct,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0475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Gathering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to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integration &amp; .NET Development started from 13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Sept 2023.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completed </a:t>
            </a:r>
            <a:r>
              <a:rPr lang="en-IN" sz="1400" dirty="0"/>
              <a:t>8</a:t>
            </a:r>
            <a:r>
              <a:rPr lang="en-IN" sz="1400" dirty="0" smtClean="0"/>
              <a:t>5% master modules at this moment from API level.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 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are targeting to delivery project in first half of Dec 2023.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801620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08607" y="430830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296</Words>
  <Application>Microsoft Office PowerPoint</Application>
  <PresentationFormat>Widescreen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643</cp:revision>
  <dcterms:created xsi:type="dcterms:W3CDTF">2020-11-09T07:00:43Z</dcterms:created>
  <dcterms:modified xsi:type="dcterms:W3CDTF">2023-10-06T16:08:28Z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