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9690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all the software on the VM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GIT repository for the project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the project plan with Epic &amp; Milestone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Share the developers name onboarded for project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architect &amp; begin with architecture of the project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DBA &amp; begin with database design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Setup VPN &amp; RDP access for developers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65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16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518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Received the VPN &amp; RDP access from Emcure team.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Setup required software on the VM to begin with development phase.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Share updated project plan and developers name.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616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pre requisite on VM/RDP to begin with development phase. 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Installation of required softwares not done on the VM.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 requisite for the development server has been installed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Onboard developer and begin with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database design for all the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architecture at core level so developers can begin work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523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23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architecture &amp; Database design of the project.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Setup VPN &amp; RDP in developer’s system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RDP issues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GIT repo access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sorted with JIRA access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RDP connection is not working for more than 2 users.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Issues while using VM for development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JIRA access not provided by Emcure team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Align developer’s and bein with user stories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architecture of the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5650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 to 30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Dec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Database design has been completed with core modules.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Core architecture has been finalized</a:t>
            </a: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645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GIT repository access for 1 pending developer.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GIT repository access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Architecture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Design / Theme integration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Partially completed with the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PIDF module.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Host the dev version of application on Emcure server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986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Jan 2023 to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6-Jan-23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Architecture of the application has been completed.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On boarded 3rd developer on the project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215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Architecture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Design / Theme integration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Partially completed with the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PIDF module.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Host the dev version of application on Emcure server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761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 to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6-Jan-23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Architecture of the application has been completed.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On boarded 3rd developer on the project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215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Architecture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Design / Theme integration has been completed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Partially completed with the PIDF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PIDF module.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Host the dev version of application on Emcure server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7903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 to 20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6-Jan-23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35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Architecture of the application has been completed.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On boarded 3rd developer on the project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215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61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Shared latest updated project plan with Emcure team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  <a:sym typeface="+mn-ea"/>
              </a:rPr>
              <a:t>Finalizing PIDF &amp; IPD module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Completed Auth implementation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Completed Audit logging integration in PIDF module.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Action Items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313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 the Epic 1 and schedule meeting for demo of portal.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board html designer to provide support over UI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Emcure team mentioned about delivery, planning to on board another resource.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777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Jan 2023 to 27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Jan 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19-Aug-22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6-Jan-23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15-Dec-22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+mn-ea"/>
                        </a:rPr>
                        <a:t>26-Dec-22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3823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Finalizing the core modules (Masters, Auth, PIDF &amp; IPD) for portal.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olidFill>
                  <a:srgbClr val="000000"/>
                </a:solidFill>
              </a:rPr>
              <a:t>Begin with further flow modules (PBF, Commercial &amp; Medical)</a:t>
            </a: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9639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Host the dev vsersion of application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285750" indent="-2857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all the modules for Epic 1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DBA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09051" y="257571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9051" y="343741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051" y="2170589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0114" y="3004282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22814" y="37821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7577</Words>
  <Application>WPS Presentation</Application>
  <PresentationFormat>Widescreen</PresentationFormat>
  <Paragraphs>944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Traditional Arabic</vt:lpstr>
      <vt:lpstr>Segoe Print</vt:lpstr>
      <vt:lpstr>Trebuchet MS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250</cp:revision>
  <dcterms:created xsi:type="dcterms:W3CDTF">2020-11-09T07:00:00Z</dcterms:created>
  <dcterms:modified xsi:type="dcterms:W3CDTF">2023-01-31T06:26:48Z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EC8E1ED1AB1C467C978DA6C1B34AE018</vt:lpwstr>
  </property>
  <property fmtid="{D5CDD505-2E9C-101B-9397-08002B2CF9AE}" pid="3" name="KSOProductBuildVer">
    <vt:lpwstr>1033-11.2.0.11440</vt:lpwstr>
  </property>
</Properties>
</file>