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8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>
        <p:scale>
          <a:sx n="75" d="100"/>
          <a:sy n="75" d="100"/>
        </p:scale>
        <p:origin x="63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3385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/>
                <a:sym typeface="+mn-ea"/>
              </a:rPr>
              <a:t>Prepared the wireframe for common, PIDF &amp; PBF modules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Prepared SRS document and shared with Emcure team to get signoff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Analyze the baselline requirement with proposal to create CR report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Once we will receive signoff over shared SRS begin with development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82917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 to 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2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Baseline the requirment for common modules, PIDF &amp; PBF. 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SRS and Wireframe has been prepared and shared with Emcure team to get signoff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8353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09846" y="2171043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93272" y="5740308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54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210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1283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More changes are happening with wireframe / SRS &amp;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baseline requirement 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getting signoff over SRS</a:t>
            </a: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2887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1537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CR for PIDF &amp; PBF module.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Updated SRS document and shared with Emcure team to get signoff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9436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sign-off on the SRS &amp; Wireframe shared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Begin with development, once we will have base details.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3491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 to 15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2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SRS and Wireframe has been prepared and shared with Emcure team to get signoff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Share details required before begin with development phase.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50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260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2204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More changes are happening with wireframe / SRS &amp; </a:t>
            </a: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Delays in baseline requirement 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getting signoff over SRS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Integrated CR for PIDF &amp; PBF module.</a:t>
            </a:r>
            <a:endParaRPr lang="en-US" sz="1200">
              <a:solidFill>
                <a:srgbClr val="000000"/>
              </a:solidFill>
              <a:latin typeface="Calibri" panose="020F0502020204030204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Updated SRS document and shared with Emcure team to get signoff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Received Verbal sign off from the Emcure team (SID).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4154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Get clear sign-off email from Emcure team.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Begin with solution architect, once we will have base details.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Clear out all the technical details for this project.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3491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18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 to 22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14135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Updated SRS, Wireframe has been prepared, shared with Emcure team to get sign-off</a:t>
            </a:r>
            <a:endParaRPr lang="en-US" alt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Share details required before begin with development phase.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27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287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2204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Technical details are not finalized, Delay while getting base details to begin with development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getting signoff over SRS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09541" y="300396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36846" y="3432586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50816" y="379390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/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32709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9690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the following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 panose="020F0502020204030204"/>
                <a:cs typeface="Traditional Arabic" panose="020B0604020202020204" pitchFamily="18" charset="-78"/>
              </a:rPr>
              <a:t>Different architecture option document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914400" lvl="1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Received sign-off from few stakeholder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gray">
          <a:xfrm>
            <a:off x="7132015" y="5336143"/>
            <a:ext cx="2498820" cy="14950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gray">
          <a:xfrm>
            <a:off x="7214241" y="5274628"/>
            <a:ext cx="1513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  <a:sym typeface="+mn-ea"/>
              </a:rPr>
              <a:t>Effort Summary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923809"/>
            <a:ext cx="5007659" cy="4287526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defTabSz="914400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  <a:endParaRPr lang="en-US" sz="1200" b="1" dirty="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  <a:endParaRPr lang="en-US" sz="11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400"/>
            <a:endParaRPr lang="en-US" sz="1100" dirty="0">
              <a:solidFill>
                <a:prstClr val="black"/>
              </a:solidFill>
            </a:endParaRPr>
          </a:p>
          <a:p>
            <a:pPr marL="304800" indent="-304800" defTabSz="914400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600" indent="-228600" defTabSz="914400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3678877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NPD Web 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2306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Finalize the technical approach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Begin with solution architect, once we will have base details.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Base line the pending modules requirment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Clear out all the technical details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</a:t>
            </a: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the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34915" cy="335915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765"/>
            <a:r>
              <a:rPr lang="en-US" sz="1600" b="1" dirty="0">
                <a:solidFill>
                  <a:schemeClr val="bg1"/>
                </a:solidFill>
              </a:rPr>
              <a:t>Status update </a:t>
            </a:r>
            <a:r>
              <a:rPr lang="en-US" sz="1600" b="1" dirty="0" smtClean="0">
                <a:solidFill>
                  <a:schemeClr val="bg1"/>
                </a:solidFill>
              </a:rPr>
              <a:t>for the week 25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 to 29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 2022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93271" y="1168543"/>
          <a:ext cx="4854236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/>
                <a:gridCol w="895848"/>
                <a:gridCol w="858498"/>
                <a:gridCol w="926379"/>
                <a:gridCol w="886449"/>
              </a:tblGrid>
              <a:tr h="477865"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Start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610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16610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7-Mar-22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Code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Analysis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25-Mar-22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11-Mar-22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29-Mar-22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Solution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Architect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13-May-22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Database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Design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22-Apr-22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57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25-Apr-22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sym typeface="+mn-ea"/>
                        </a:rPr>
                        <a:t>15-Jul-22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4054" y="1155854"/>
            <a:ext cx="4419321" cy="7670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US" altLang="en-IN" sz="1400" dirty="0" smtClean="0"/>
              <a:t>Prepare consolidated document with different approach to begin with development</a:t>
            </a:r>
            <a:endParaRPr lang="en-IN" sz="1400" dirty="0"/>
          </a:p>
          <a:p>
            <a:pPr marL="167005" indent="-167005">
              <a:buClr>
                <a:prstClr val="white">
                  <a:lumMod val="50000"/>
                </a:prstClr>
              </a:buClr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/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50" indent="-22225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 descr="emcure.com/wp-content/uploads/2021/08/logo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9" y="237464"/>
            <a:ext cx="157670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Nilesh Jain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  <a:endParaRPr lang="en-US" sz="12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109846" y="1755598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gray">
          <a:xfrm>
            <a:off x="7158347" y="5580923"/>
            <a:ext cx="2347603" cy="851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Total Effort : 3510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this week : 23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  <a:sym typeface="+mn-ea"/>
              </a:rPr>
              <a:t>Effort burnt till date : 310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gray">
          <a:xfrm>
            <a:off x="9685456" y="5313220"/>
            <a:ext cx="2454217" cy="15179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91439" tIns="45719" rIns="91439" bIns="45719"/>
          <a:lstStyle/>
          <a:p>
            <a:pPr marL="228600" indent="-228600" defTabSz="914400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gray">
          <a:xfrm>
            <a:off x="9866992" y="5274628"/>
            <a:ext cx="151305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2250" indent="-222250" defTabSz="914400">
              <a:spcBef>
                <a:spcPct val="150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Resources</a:t>
            </a:r>
            <a:endParaRPr lang="en-US" sz="1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 Box 38"/>
          <p:cNvSpPr txBox="1">
            <a:spLocks noChangeArrowheads="1"/>
          </p:cNvSpPr>
          <p:nvPr/>
        </p:nvSpPr>
        <p:spPr bwMode="gray">
          <a:xfrm>
            <a:off x="9866992" y="5688235"/>
            <a:ext cx="1048709" cy="8515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PM : 1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: 2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Dev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gray">
          <a:xfrm>
            <a:off x="10915702" y="5688234"/>
            <a:ext cx="1097851" cy="5334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Arct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: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Tester:  0</a:t>
            </a:r>
            <a:endParaRPr lang="en-US" sz="14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515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Technical details are not finalized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getting signoff over SRS for all stakeholders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Delays in complete the requirement gathering phase</a:t>
            </a:r>
            <a:endParaRPr lang="en-US" sz="1100" b="1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9846" y="2600938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09589" y="215999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09589" y="2975974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2134" y="379067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9589" y="340713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6024" y="97127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4934</Words>
  <Application>WPS Presentation</Application>
  <PresentationFormat>Widescreen</PresentationFormat>
  <Paragraphs>485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Traditional Arabic</vt:lpstr>
      <vt:lpstr>Segoe Print</vt:lpstr>
      <vt:lpstr>Calibri</vt:lpstr>
      <vt:lpstr>Traditional Arabic</vt:lpstr>
      <vt:lpstr>Trebuchet MS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</cp:revision>
  <dcterms:created xsi:type="dcterms:W3CDTF">2020-11-09T07:00:00Z</dcterms:created>
  <dcterms:modified xsi:type="dcterms:W3CDTF">2022-05-20T06:23:39Z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45A2A820BB74484585D0E50019679465</vt:lpwstr>
  </property>
  <property fmtid="{D5CDD505-2E9C-101B-9397-08002B2CF9AE}" pid="3" name="KSOProductBuildVer">
    <vt:lpwstr>1033-11.2.0.11130</vt:lpwstr>
  </property>
</Properties>
</file>