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7073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changes in PIDF module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Sign-off over partial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modules which has been signed off with current scope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37337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628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Received high level sign-off from Emcure team on SRS &amp; wireframe shared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Integrated minor changes in wireframe with screens and linking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16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507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384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523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CR Report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Identify signed - off modules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Scheduled meeting with Emcure stakeholder to discuss about key pointers before begin with development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key pointers before begin with development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 about CR, Commercial &amp; mile stone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49719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12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Identify all the modules which has been signed off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 role metrix for PIDF module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Prepare CR report as per signed off scope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Discuss about development infra and commercial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19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526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0769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 changes in dashboard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Integrate minor changes into SRS &amp; wireframe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project planning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Confirmation over commercial milestone &amp; development infrastructure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6000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19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Begin with preparing project planning for development phase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Commercial and mile stone.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Development Infrastructure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528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4406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Commercial milestone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Development infrastructure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7073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Project Planning document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CR Report</a:t>
            </a:r>
            <a:endParaRPr lang="en-US" sz="12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Close the pre development pointers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62546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August 2022 to 26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August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Updated project planning document and marked with V1.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Updated CR report with V4 version.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/>
              <a:t>Finalized the Commercial and development milestone.</a:t>
            </a:r>
            <a:endParaRPr lang="en-US" alt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15 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543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9846" y="2575383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689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4219</Words>
  <Application>WPS Presentation</Application>
  <PresentationFormat>Widescreen</PresentationFormat>
  <Paragraphs>509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Traditional Arabic</vt:lpstr>
      <vt:lpstr>Segoe Print</vt:lpstr>
      <vt:lpstr>Calibri</vt:lpstr>
      <vt:lpstr>Traditional Arabic</vt:lpstr>
      <vt:lpstr>Trebuchet MS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199</cp:revision>
  <dcterms:created xsi:type="dcterms:W3CDTF">2020-11-09T07:00:00Z</dcterms:created>
  <dcterms:modified xsi:type="dcterms:W3CDTF">2022-12-30T13:26:40Z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EC8E1ED1AB1C467C978DA6C1B34AE018</vt:lpwstr>
  </property>
  <property fmtid="{D5CDD505-2E9C-101B-9397-08002B2CF9AE}" pid="3" name="KSOProductBuildVer">
    <vt:lpwstr>1033-11.2.0.11440</vt:lpwstr>
  </property>
</Properties>
</file>