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44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6600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 to 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Waiting for sign-off over wireframe &amp; SRS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5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477.5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44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7174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 to 15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Waiting for sign-off over wireframe &amp; SRS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8.5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486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44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9714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 to 22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Waiting for sign-off over wireframe &amp; SRS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0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486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44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7174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algn="l"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 to 29</a:t>
            </a:r>
            <a:r>
              <a:rPr lang="en-US" sz="1600" b="1" baseline="30000" dirty="0" smtClean="0">
                <a:solidFill>
                  <a:schemeClr val="bg1"/>
                </a:solidFill>
                <a:sym typeface="+mn-ea"/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Waiting for sign-off over wireframe &amp; SRS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5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491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3970</Words>
  <Application>WPS Presentation</Application>
  <PresentationFormat>Widescreen</PresentationFormat>
  <Paragraphs>504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Traditional Arabic</vt:lpstr>
      <vt:lpstr>Segoe Print</vt:lpstr>
      <vt:lpstr>Calibri</vt:lpstr>
      <vt:lpstr>Traditional Arabic</vt:lpstr>
      <vt:lpstr>Trebuchet MS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197</cp:revision>
  <dcterms:created xsi:type="dcterms:W3CDTF">2020-11-09T07:00:00Z</dcterms:created>
  <dcterms:modified xsi:type="dcterms:W3CDTF">2022-12-30T13:23:09Z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EC8E1ED1AB1C467C978DA6C1B34AE018</vt:lpwstr>
  </property>
  <property fmtid="{D5CDD505-2E9C-101B-9397-08002B2CF9AE}" pid="3" name="KSOProductBuildVer">
    <vt:lpwstr>1033-11.2.0.11440</vt:lpwstr>
  </property>
</Properties>
</file>