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3"/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>
        <p:scale>
          <a:sx n="75" d="100"/>
          <a:sy n="75" d="100"/>
        </p:scale>
        <p:origin x="632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892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Integrated requirement for finance and other users related to PIDF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  <a:sym typeface="+mn-ea"/>
              </a:rPr>
              <a:t>Effort Summary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1283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Sign-off over the SRS &amp;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Working on finance &amp; commercial module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Get the detail over SSO, as per Emcure team it supposed to be finalized by june 1st week.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80000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30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May 2022 to 3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rd</a:t>
            </a:r>
            <a:r>
              <a:rPr lang="en-US" sz="1600" b="1" dirty="0" smtClean="0">
                <a:solidFill>
                  <a:schemeClr val="bg1"/>
                </a:solidFill>
              </a:rPr>
              <a:t> June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76708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Updating wireframes for finance and commercial user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Total Effort : 3510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this week : 21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till date : 425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2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7791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getting signoff over SRS for all stakeholders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109846" y="2600938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892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Integrated requirement for finance and other users related to PIDF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  <a:sym typeface="+mn-ea"/>
              </a:rPr>
              <a:t>Effort Summary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600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Update the wireframe / SRS with latest changes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Sign-off over the SRS &amp;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Working on finance &amp; commercial module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Get the detail over SSO, as per Emcure team next revision will be on 17th June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9841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6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June 2022 to 10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June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41351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Meeting with Emcure stakeholders for requirement gathering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Updating wireframes for finance and commercial user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Total Effort : 3510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this week : 28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till date : 453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7791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getting signoff over SRS for all stakeholders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109846" y="2600938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600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Integrated requirement for finance and other users related to PIDF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Prepare SRS with updated modules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Prepare document with % of work gathered &amp; signoff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  <a:sym typeface="+mn-ea"/>
              </a:rPr>
              <a:t>Effort Summary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9436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Sign-off over the SRS &amp;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Working on finance &amp; commercial module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Get the detail over SSO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20128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13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June 2022 to 17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June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628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Meeting with Emcure stakeholders for requirement gathering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Shared updated version of wireframe &amp; SRS document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Total Effort : 3510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this week : 8 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till date : 461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7791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getting signoff over SRS for all stakeholders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109846" y="2600938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892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Integrated requirement for finance and other users related to PIDF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Prepare SRS with updated modules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  <a:sym typeface="+mn-ea"/>
              </a:rPr>
              <a:t>Effort Summary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6565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Sign-off over the SRS &amp;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Working on finance &amp; commercial module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20128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20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June 2022 to 24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June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41351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Meeting with Emcure teamfor requirement gathering over finance &amp; commercial module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Integrated changes in work flow diagram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Total Effort : 3510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this week : 9 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till date : 470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7791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getting signoff over SRS for all stakeholders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109846" y="2600938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892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Integrated requirement for finance and other users related to PIDF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Prepare SRS with updated modules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  <a:sym typeface="+mn-ea"/>
              </a:rPr>
              <a:t>Effort Summary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6565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Sign-off over the SRS &amp;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Working on finance &amp; commercial module wireframe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12690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27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June 2022 to 1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st</a:t>
            </a:r>
            <a:r>
              <a:rPr lang="en-US" sz="1600" b="1" dirty="0" smtClean="0">
                <a:solidFill>
                  <a:schemeClr val="bg1"/>
                </a:solidFill>
              </a:rPr>
              <a:t> July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628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Meeting with Emcure teamfor requirement gathering &amp; Shared updated version of SRS document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Mr Gautam said sign-off over PDF will take 1-2 more weeks. Its expected to be done by 15th July.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Total Effort : 3510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this week : 2.5 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till date : 472.5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7791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getting signoff over SRS for all stakeholders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109846" y="2600938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5877</Words>
  <Application>WPS Presentation</Application>
  <PresentationFormat>Widescreen</PresentationFormat>
  <Paragraphs>649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Traditional Arabic</vt:lpstr>
      <vt:lpstr>Segoe Print</vt:lpstr>
      <vt:lpstr>Calibri</vt:lpstr>
      <vt:lpstr>Trebuchet MS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77</cp:revision>
  <dcterms:created xsi:type="dcterms:W3CDTF">2020-11-09T07:00:00Z</dcterms:created>
  <dcterms:modified xsi:type="dcterms:W3CDTF">2022-07-05T06:44:35Z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45A2A820BB74484585D0E50019679465</vt:lpwstr>
  </property>
  <property fmtid="{D5CDD505-2E9C-101B-9397-08002B2CF9AE}" pid="3" name="KSOProductBuildVer">
    <vt:lpwstr>1033-11.2.0.11156</vt:lpwstr>
  </property>
</Properties>
</file>