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6773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Nilesh Jain assigned as the Project Manager and Khevna identified as the senior business analyst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Kick-off presentation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Requirements gathering plan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Internal review conducted on 2</a:t>
            </a:r>
            <a:r>
              <a:rPr lang="en-US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nd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Mar 2022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313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Project Kick-off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 share the Requirements plan to the client and identify the relevant stakeholders from </a:t>
            </a:r>
            <a:r>
              <a:rPr lang="en-US" sz="1200" dirty="0" err="1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Emcure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 commence the requirements gathering phase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8045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Feb 2022 to 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98488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Project kick-off planed for 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2022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Requirements gathering phase to follow for 6 weeks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Will adapt hybrid development model 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Effort burnt this week : 20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Effort burnt till date : 20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9438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approvals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Scope creep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scheduling the meeting with </a:t>
            </a:r>
            <a:r>
              <a:rPr lang="en-US" sz="1200" b="1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Emcure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stakeholders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6466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Rachit Goyal identified as secondary business analyst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Kick-off presentation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Requirements gathering plan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High level understanding about the application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  <a:sym typeface="+mn-ea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Identification of system masters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Flow diagram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Department wise form input mapping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source code &amp; database for utilize in new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Identify modules to be utilize from the existing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2348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 to 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1976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Project kick-off </a:t>
            </a:r>
            <a:r>
              <a:rPr lang="en-US" altLang="en-IN" sz="1400" dirty="0" smtClean="0"/>
              <a:t>happened</a:t>
            </a:r>
            <a:r>
              <a:rPr lang="en-IN" sz="1400" dirty="0" smtClean="0"/>
              <a:t> </a:t>
            </a:r>
            <a:r>
              <a:rPr lang="en-US" altLang="en-IN" sz="1400" dirty="0" smtClean="0"/>
              <a:t>on </a:t>
            </a:r>
            <a:r>
              <a:rPr lang="en-IN" sz="1400" dirty="0" smtClean="0"/>
              <a:t>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2022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Begin with requirement gathering phase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Received existing application source code &amp; database for analysis</a:t>
            </a:r>
            <a:r>
              <a:rPr lang="en-IN" sz="1400" dirty="0" smtClean="0"/>
              <a:t> 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05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3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33.5</a:t>
            </a:r>
            <a:endParaRPr lang="en-US" sz="13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53.5</a:t>
            </a:r>
            <a:endParaRPr lang="en-US" sz="13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8618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Set up existing application in NeoSOFT environment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Created communication &amp; code analysis plan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Flow diagram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Department wise form input mapping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5182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Analyze the source code &amp; database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Identify modules to be utilize from the existing application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Requirement Gathering for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Creating wireframes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Prepare code analysis report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2635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 to 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MIS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9518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ym typeface="+mn-ea"/>
              </a:rPr>
              <a:t>Created work flow, data transmission between department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ym typeface="+mn-ea"/>
              </a:rPr>
              <a:t>Begin with creating wireframe of modules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>
                <a:sym typeface="+mn-ea"/>
              </a:rPr>
              <a:t>Begin with code analysis for utilize into new app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05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3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40.5</a:t>
            </a:r>
            <a:endParaRPr lang="en-US" sz="13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94</a:t>
            </a:r>
            <a:endParaRPr lang="en-US" sz="13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10481" y="262887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Flow diagram finalization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Created wireframe for PIDF &amp; PBF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Created wireframe for masters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030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complete source code &amp; database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Prepare report of code analysis &amp; reutilization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Creating wireframes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writing SRS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0540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Mar 2022 to 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Created wireframe for masters &amp; PIDF form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Gone through with every screen, source code &amp; database schemas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Understanding about mapping between PIDF &amp; PBF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05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3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32</a:t>
            </a:r>
            <a:endParaRPr lang="en-US" sz="13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126</a:t>
            </a:r>
            <a:endParaRPr lang="en-US" sz="13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89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2887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Code analysis report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PIDF &amp; PBF flow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Wireframe for 60% modules.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154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Requirement Gathering for Dossier, Project &amp; Artwork module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Creating wireframes &amp; SRS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all the requirement and prepare document for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CR for baslined modules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956810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Mar 2022 to 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1976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Baseline the requiredment for 60% modules 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Code Analysis has been done and shared report to Emcure Team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30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156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required details / schedule meetings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Meetings get postponed due to unavailability of Emcure stack holders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2887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5566</Words>
  <Application>WPS Presentation</Application>
  <PresentationFormat>Widescreen</PresentationFormat>
  <Paragraphs>531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Traditional Arabic</vt:lpstr>
      <vt:lpstr>Segoe Print</vt:lpstr>
      <vt:lpstr>Trebuchet MS</vt:lpstr>
      <vt:lpstr>Calibri</vt:lpstr>
      <vt:lpstr>Traditional Arabic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55</cp:revision>
  <dcterms:created xsi:type="dcterms:W3CDTF">2020-11-09T07:00:00Z</dcterms:created>
  <dcterms:modified xsi:type="dcterms:W3CDTF">2022-05-13T05:57:11Z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45A2A820BB74484585D0E50019679465</vt:lpwstr>
  </property>
  <property fmtid="{D5CDD505-2E9C-101B-9397-08002B2CF9AE}" pid="3" name="KSOProductBuildVer">
    <vt:lpwstr>1033-11.2.0.11130</vt:lpwstr>
  </property>
</Properties>
</file>