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2" r:id="rId3"/>
    <p:sldId id="273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>
        <p:scale>
          <a:sx n="75" d="100"/>
          <a:sy n="75" d="100"/>
        </p:scale>
        <p:origin x="6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2618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Completed the PIDF minor changes, as discussed with Rahul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Flow changes in NPD Workflow diagram completed.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per the discussion with the Emcure team on 29th April 2022, planning to go with the service - oriented architecture (SOA) for NPD application. The application will be hosted over on-Premise IIS server. 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2306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 Gathering for Dossier, Project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&amp; Artwork module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Submission of the architecture diagram.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Based on SRS / wireframes sign-off, need to plan for the development phase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98665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1600" b="1" dirty="0" smtClean="0">
                <a:solidFill>
                  <a:schemeClr val="bg1"/>
                </a:solidFill>
              </a:rPr>
              <a:t> May 2022 to 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9823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Confirmed architecture / pattern for application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Confirmed infrastructure for NPD application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Completed minor changes over PIDF</a:t>
            </a: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11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321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2204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Unavailability of relevant stakeholders to complete the req gathering process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7849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Shared all the important documents of project with Gautam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Prepared the new architecture diagram and shared with Emcure team for approval.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Received sign-off from few stakeholder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030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Approval over the architecture diagram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Once we have sign-off begin with solution architect phase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Finalize the requirement traceability matrix &amp; share with Emcure team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6412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 to 13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628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Shared all the important documents with Mr. Gautam Kantak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Prepared architecture diargam and shared for approval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24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345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3385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Understand the Finance &amp; Commercial details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Prepared raw wireframe in excel for the finance &amp; commercial module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16699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 to 20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1976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Started adopting pending module into wireframe using existing application &amp; proposal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Begin with finance &amp; commercial user module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40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385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2204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  <a:sym typeface="+mn-ea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Meetings with BA for finance module has rescheduled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523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Set up steering committee meeting and took decision about development phase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requirment (Artwork, Dossier, Project)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16699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 to 27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Started adopting pending module into wireframe using existing application &amp; proposal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Integrated all the relevant changes for finance and commercial module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19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404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5392</Words>
  <Application>WPS Presentation</Application>
  <PresentationFormat>Widescreen</PresentationFormat>
  <Paragraphs>527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Traditional Arabic</vt:lpstr>
      <vt:lpstr>Segoe Print</vt:lpstr>
      <vt:lpstr>Calibri</vt:lpstr>
      <vt:lpstr>Trebuchet MS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</cp:revision>
  <dcterms:created xsi:type="dcterms:W3CDTF">2020-11-09T07:00:00Z</dcterms:created>
  <dcterms:modified xsi:type="dcterms:W3CDTF">2022-05-30T13:26:35Z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45A2A820BB74484585D0E50019679465</vt:lpwstr>
  </property>
  <property fmtid="{D5CDD505-2E9C-101B-9397-08002B2CF9AE}" pid="3" name="KSOProductBuildVer">
    <vt:lpwstr>1033-11.2.0.11130</vt:lpwstr>
  </property>
</Properties>
</file>