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6466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Rachit Goyal identified as secondary business analyst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Kick-off presentation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Requirements gathering plan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High level understanding about the application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Identification of system masters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Department wise form input mapping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source code &amp; database for utilize in new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Identify modules to be utilize from the existing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234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</a:t>
            </a:r>
            <a:r>
              <a:rPr lang="en-US" altLang="en-IN" sz="1400" dirty="0" smtClean="0"/>
              <a:t>happened</a:t>
            </a:r>
            <a:r>
              <a:rPr lang="en-IN" sz="1400" dirty="0" smtClean="0"/>
              <a:t> </a:t>
            </a:r>
            <a:r>
              <a:rPr lang="en-US" altLang="en-IN" sz="1400" dirty="0" smtClean="0"/>
              <a:t>on </a:t>
            </a:r>
            <a:r>
              <a:rPr lang="en-IN" sz="1400" dirty="0" smtClean="0"/>
              <a:t>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2022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requirement gathering phase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Received existing application source code &amp; database for analysis</a:t>
            </a:r>
            <a:r>
              <a:rPr lang="en-IN" sz="1400" dirty="0" smtClean="0"/>
              <a:t> 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4305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VPN &amp; Tillomed system credential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7849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Shared all the important documents of project with Gautam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Prepared the new architecture diagram and shared with Emcure team for approval.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sign-off from few stakeholder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030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Approval over the architecture diagram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we have sign-off begin with solution architect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requirement traceability matrix &amp; share with Emcure team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6412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Shared all the important documents with Mr. Gautam Kantak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Prepared architecture diargam and shared for approval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6330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Begin with pending requirement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60141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3385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Understand the Finance &amp; Commercial details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Prepared raw wireframe in excel for the finance &amp; commercial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669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20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Started adopting pending module into wireframe using existing application &amp; proposal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Begin with finance &amp; commercial user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10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Begin with pending module requirement phase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Meetings with BA for finance module has rescheduled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10481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Set up steering committee meeting and took decision about development phase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 (Artwork, Dossier, Project)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669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27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Started adopting pending module into wireframe using existing application &amp; proposal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all the relevant changes for finance and commercial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987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Begin with pending module requirement phase </a:t>
            </a: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(Artwork, Dossier, Project)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37151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SSO, as per Emcure team it supposed to be finalized by june 1st week.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8000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30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Updating wireframes for finance and commercial user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 the wireframe / SRS with latest changes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SSO, as per Emcure team next revision will be on 17th June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984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stakeholders for requirement gathering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Updating wireframes for finance and commercial user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6903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2313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document with % of work gathered &amp; signoff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Emcure team have identified SPOC person who will provide sign-off over PIDF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2012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teamfor requirement gathering &amp; Shared updated version of SRS document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Mr Gautam said sign-off over PDF will take 2 more weeks. Its expected to be done by 1st July.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60141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2012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24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teamfor requirement gathering over finance &amp; commercial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changes in work flow diagram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10481" y="256903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1269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teamfor requirement gathering &amp; Shared updated version of SRS document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Mr Gautam said sign-off over PDF will take 1-2 more weeks. Its expected to be done by 15th July.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10481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660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17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61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 up existing application in NeoSOFT environment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Created communication &amp; code analysis plan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Department wise form input mapping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5182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source code &amp; database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Identify modules to be utilize from the existing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Creating wireframes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Prepare code analysis report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2635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Created work flow, data transmission between department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creating wireframe of modules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code analysis for utilize into new app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645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Steering meeting to be setup for communication plan 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971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44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174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algn="l"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 to 29</a:t>
            </a:r>
            <a:r>
              <a:rPr lang="en-US" sz="1600" b="1" baseline="30000" dirty="0" smtClean="0">
                <a:solidFill>
                  <a:schemeClr val="bg1"/>
                </a:solidFill>
                <a:sym typeface="+mn-ea"/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Waiting for sign-off over wireframe &amp; SRS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353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7073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Sign-off over partial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modules which has been signed off with current scope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37337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Received high level sign-off from Emcure team on SRS &amp; wireframe shared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minor changes in wireframe with screens and linking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5308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Discuss about the signed off modules and identify closed scope.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384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CR Report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Identify signed - off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Scheduled meeting with Emcure stakeholder to discuss about key pointers before begin with development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key pointers before begin with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CR, Commercial &amp; mile stone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4971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12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Identify all the modules which has been signed off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 role metrix for PIDF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 CR report as per signed off scope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Discuss about development infra and commercial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5308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Share CR list with Emcure team and confirmation about development infra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0769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 changes in dashboard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Integrate minor changes into SRS &amp; wireframe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project planning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Confirmation over commercial milestone &amp; development infrastructure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6000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19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Begin with preparing project planning for development phase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Commercial and mile stone.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Development Infrastructure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4559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Project plan 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Development Infra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4406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Commercial milestone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Development infrastructure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7073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Project Planning document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CR Report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Close the pre development pointers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6254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26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Updated project planning document and marked with V1.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Updated CR report with V4 version.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Finalized the Commercial and development milestone.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5308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important pointers to be closed before begin with development phase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 finalization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Created wireframe for PIDF &amp; PBF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Created wireframe for masters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030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complete source code &amp; database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Prepare report of code analysis &amp; reutilization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Creating wireframes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writing SRS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0540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Mar 2022 to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Created wireframe for masters &amp; PIDF form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Gone through with every screen, source code &amp; database schemas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Understanding about mapping between PIDF &amp; PBF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4305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Share the code analysis report at earliest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Code analysis report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PIDF &amp; PBF flow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Wireframe for 50-60% modules.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Dossier, Project &amp; Artwork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Creating wireframes &amp; SRS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all the requirement and prepare document for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5681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Baseline the requiredment for 50-60% modules 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Code Analysis has been done and shared report to Emcure Team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61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required details from Emcure at earliest so pending modules can be analyzed in next week.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Meetings get postponed due to unavailability of Emcure stack holders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1490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3385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Prepared the wireframe for common, PIDF &amp; PBF modules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Prepared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baselline requirement with proposal to create CR report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we will receive signoff over shared SRS begin with development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2917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Baseline the requirment for common modules, PIDF &amp; PBF. 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SRS and Wireframe has been prepared and shared with Emcure team to get signoff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10769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signoff on shared SRS from Emcure. Begin with pending baseline requirement so BA phase can finish as per planned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More changes are happening with wireframe / SRS &amp;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baseline requirement 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CR for PIDF &amp; PBF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sign-off on the SRS &amp; Wireframe shared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development,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SRS and Wireframe has been prepared and shared with Emcure team to get signoff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Share details required before begin with development phase.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10515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signoff on shared SRS from Emcure.</a:t>
            </a:r>
            <a:endParaRPr lang="en-US" sz="11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base details to begin wit development</a:t>
            </a:r>
            <a:endParaRPr lang="en-US" sz="11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pending requirement</a:t>
            </a:r>
            <a:endParaRPr lang="en-US" sz="11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More changes are happening with wireframe / SRS &amp; </a:t>
            </a: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baseline requirement 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CR for PIDF &amp; PBF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Verbal sign off from the Emcure team (SID).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154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clear sign-off email from Emcure team.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solution architect,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Clear out all the technical details for this project.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Updated SRS, Wireframe has been prepared, shared with Emcure team to get sign-off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Share details required before begin with development phase.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108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clear signoff on shared SRS from Emcure.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base details to begin wit development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pending requirement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Technical details are not finalized, Delay while getting base details to begin with development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9690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Different architecture option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sign-off from few stakeholder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technical approach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solution architect,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Clear out all the technical details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29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Prepare consolidated document with different approach to begin with development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6330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base details to begin wit development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pending requirement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515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Technical details are not finalized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2618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Completed the PIDF minor changes, as discussed with Rahul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Flow changes in NPD Workflow diagram completed.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per the discussion with the Emcure team on 29th April 2022, planning to go with the service - oriented architecture (SOA) for NPD application. The application will be hosted over on-Premise IIS server. 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Dossier, Project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Artwork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Submission of the architecture diagram.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Based on SRS / wireframes sign-off, need to plan for the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8665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May 2022 to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823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Confirmed architecture / pattern for application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Confirmed infrastructure for NPD application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Completed minor changes over PIDF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6330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pending requirement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5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 - off over the wireframe &amp; SRS.</a:t>
            </a:r>
            <a:endParaRPr lang="en-US" sz="115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Unavailability of relevant stakeholders to complete the req gathering process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58696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28711</Words>
  <Application>WPS Presentation</Application>
  <PresentationFormat>Widescreen</PresentationFormat>
  <Paragraphs>3073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Traditional Arabic</vt:lpstr>
      <vt:lpstr>Segoe Print</vt:lpstr>
      <vt:lpstr>Calibri</vt:lpstr>
      <vt:lpstr>Traditional Arabic</vt:lpstr>
      <vt:lpstr>Trebuchet MS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185</cp:revision>
  <dcterms:created xsi:type="dcterms:W3CDTF">2020-11-09T07:00:00Z</dcterms:created>
  <dcterms:modified xsi:type="dcterms:W3CDTF">2022-09-01T08:53:54Z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EC8E1ED1AB1C467C978DA6C1B34AE018</vt:lpwstr>
  </property>
  <property fmtid="{D5CDD505-2E9C-101B-9397-08002B2CF9AE}" pid="3" name="KSOProductBuildVer">
    <vt:lpwstr>1033-11.2.0.11254</vt:lpwstr>
  </property>
</Properties>
</file>