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91" r:id="rId5"/>
    <p:sldId id="292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>
        <p:scale>
          <a:sx n="75" d="100"/>
          <a:sy n="75" d="100"/>
        </p:scale>
        <p:origin x="6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9690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Setup all the software on the VM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Setup GIT repository for the project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Updated the project plan with Epic &amp; Milestone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Share the developers name onboarded for project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Onboard architect &amp; begin with architecture of the project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Onboard DBA &amp; begin with database design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Setup VPN &amp; RDP access for developers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5650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Dec 2022 to 16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Dec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19-Aug-22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9518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Received the VPN &amp; RDP access from Emcure team.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Setup required software on the VM to begin with development phase.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Share updated project plan and developers name.</a:t>
            </a:r>
            <a:endParaRPr lang="en-US" altLang="en-IN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861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sorted with pre requisite on VM/RDP to begin with development phase. 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DBA: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Installation of required softwares not done on the VM.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09051" y="257571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9051" y="3437414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051" y="217058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0114" y="3004282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22814" y="3782157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Pre requisite for the development server has been installed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Onboard developer and begin with development phase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 the database design for all the modules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Finalize the architecture at core level so developers can begin work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5523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Dec 2022 to 23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600" b="1" dirty="0" smtClean="0">
                <a:solidFill>
                  <a:schemeClr val="bg1"/>
                </a:solidFill>
              </a:rPr>
              <a:t> Dec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19-Aug-22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359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Begin with architecture &amp; Database design of the project.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Setup VPN &amp; RDP in developer’s system</a:t>
            </a:r>
            <a:endParaRPr lang="en-US" altLang="en-IN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sorted with RDP issues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sorted with GIT repo access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sorted with JIRA access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DBA: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RDP connection is not working for more than 2 users.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Issues while using VM for development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JIRA access not provided by Emcure team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09051" y="257571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9051" y="3437414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051" y="217058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0114" y="3004282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22814" y="3782157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Align developer’s and bein with user stories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Finalize the architecture of the application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5650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Dec 2022 to 30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Dec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19-Aug-22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30-Dec-22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26-Dec-22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359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Database design has been completed with core modules.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Core architecture has been finalized</a:t>
            </a:r>
            <a:endParaRPr lang="en-US" altLang="en-IN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645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GIT repository access for 1 pending developer.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3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GIT repository access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09051" y="257571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9051" y="343741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051" y="217058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0114" y="3004282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22814" y="37821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153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Architecture has been completed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Design / Theme integration has been completed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Partially completed with the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 the PIDF module.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Host the dev version of application on Emcure server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79869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1600" b="1" dirty="0" smtClean="0">
                <a:solidFill>
                  <a:schemeClr val="bg1"/>
                </a:solidFill>
              </a:rPr>
              <a:t> Jan 2023 to 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Jan 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19-Aug-22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6-Jan-23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30-Dec-22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26-Dec-22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359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Architecture of the application has been completed.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On boarded 3rd developer on the project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2152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3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09051" y="257571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9051" y="343741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051" y="217058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0114" y="3004282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22814" y="37821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4383</Words>
  <Application>WPS Presentation</Application>
  <PresentationFormat>Widescreen</PresentationFormat>
  <Paragraphs>533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Traditional Arabic</vt:lpstr>
      <vt:lpstr>Segoe Print</vt:lpstr>
      <vt:lpstr>Trebuchet MS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243</cp:revision>
  <dcterms:created xsi:type="dcterms:W3CDTF">2020-11-09T07:00:00Z</dcterms:created>
  <dcterms:modified xsi:type="dcterms:W3CDTF">2023-01-10T07:18:24Z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EC8E1ED1AB1C467C978DA6C1B34AE018</vt:lpwstr>
  </property>
  <property fmtid="{D5CDD505-2E9C-101B-9397-08002B2CF9AE}" pid="3" name="KSOProductBuildVer">
    <vt:lpwstr>1033-11.2.0.11440</vt:lpwstr>
  </property>
</Properties>
</file>