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3F331-B900-43A2-91E9-6B66B5DF56CD}" v="2137" dt="2021-02-05T11:29:4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89" y="868240"/>
            <a:ext cx="9922136" cy="2985135"/>
          </a:xfrm>
        </p:spPr>
        <p:txBody>
          <a:bodyPr>
            <a:normAutofit/>
          </a:bodyPr>
          <a:lstStyle/>
          <a:p>
            <a:r>
              <a:rPr lang="en-US" sz="5400">
                <a:latin typeface="Berlin Sans FB"/>
                <a:cs typeface="Calibri Light"/>
              </a:rPr>
              <a:t>BiomeTRIC VEHICLE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solidFill>
                  <a:schemeClr val="accent6">
                    <a:lumMod val="75000"/>
                  </a:schemeClr>
                </a:solidFill>
                <a:cs typeface="Calibri"/>
              </a:rPr>
              <a:t>Mandadi triveni</a:t>
            </a:r>
          </a:p>
          <a:p>
            <a:r>
              <a:rPr lang="en-US" sz="3200">
                <a:solidFill>
                  <a:schemeClr val="accent6">
                    <a:lumMod val="75000"/>
                  </a:schemeClr>
                </a:solidFill>
                <a:cs typeface="Calibri"/>
              </a:rPr>
              <a:t>SAP ID : 51902794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E29B-0F29-4718-900B-5F2C7C21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569"/>
            <a:ext cx="10131425" cy="1087175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   </a:t>
            </a:r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 Architecture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95E3844-0B71-44B8-B89F-100346D6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82" y="1714522"/>
            <a:ext cx="10472734" cy="5029198"/>
          </a:xfrm>
        </p:spPr>
      </p:pic>
    </p:spTree>
    <p:extLst>
      <p:ext uri="{BB962C8B-B14F-4D97-AF65-F5344CB8AC3E}">
        <p14:creationId xmlns:p14="http://schemas.microsoft.com/office/powerpoint/2010/main" val="2243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D568-5029-4688-99FA-66B0F5C7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18369"/>
            <a:ext cx="3771899" cy="152003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cs typeface="Calibri Light"/>
              </a:rPr>
              <a:t>   </a:t>
            </a:r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Working</a:t>
            </a:r>
            <a:endParaRPr lang="en-US" sz="4400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34FD011-BD6C-4B18-A2EA-12A7F877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14" y="609601"/>
            <a:ext cx="6680460" cy="58086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74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2326-B267-4075-8819-5FC545F5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192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2334-2F4F-4AD5-8A9F-D50F3902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3443"/>
            <a:ext cx="10131425" cy="48516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cs typeface="Calibri"/>
              </a:rPr>
              <a:t>High End Protection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Storage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User Friendly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Alcohol Detection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Speed Detection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Easy Tracking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Low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81146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F289-9E7D-4FF8-8231-68BE50C1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Conclusion</a:t>
            </a:r>
            <a:endParaRPr 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8D3C-BED3-4779-8815-05BD2C22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cs typeface="Calibri"/>
              </a:rPr>
              <a:t>It enhances the security of a vehicle and makes it possible only for seleted people to start the vehicle.</a:t>
            </a:r>
          </a:p>
          <a:p>
            <a:pPr>
              <a:buClr>
                <a:srgbClr val="FFFFFF"/>
              </a:buClr>
            </a:pPr>
            <a:r>
              <a:rPr lang="en-US" sz="3600">
                <a:cs typeface="Calibri"/>
              </a:rPr>
              <a:t>Thus, by implementing this, one can ensure much greater security than offered by a conventional lock and key.</a:t>
            </a:r>
          </a:p>
        </p:txBody>
      </p:sp>
    </p:spTree>
    <p:extLst>
      <p:ext uri="{BB962C8B-B14F-4D97-AF65-F5344CB8AC3E}">
        <p14:creationId xmlns:p14="http://schemas.microsoft.com/office/powerpoint/2010/main" val="1941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58B0589-C77E-46A5-9A39-E15F3A41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48" y="463287"/>
            <a:ext cx="10840507" cy="5970850"/>
          </a:xfrm>
        </p:spPr>
      </p:pic>
    </p:spTree>
    <p:extLst>
      <p:ext uri="{BB962C8B-B14F-4D97-AF65-F5344CB8AC3E}">
        <p14:creationId xmlns:p14="http://schemas.microsoft.com/office/powerpoint/2010/main" val="428864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CC1-48E4-482A-9760-6B8753C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4192-874C-4ACF-9C73-36ECA61C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2800">
                <a:cs typeface="Calibri"/>
              </a:rPr>
              <a:t>Introduction</a:t>
            </a:r>
          </a:p>
          <a:p>
            <a:pPr marL="342900" indent="-342900"/>
            <a:r>
              <a:rPr lang="en-US" sz="2800">
                <a:cs typeface="Calibri"/>
              </a:rPr>
              <a:t>Why do we need more security?</a:t>
            </a:r>
          </a:p>
          <a:p>
            <a:pPr marL="342900" indent="-342900"/>
            <a:r>
              <a:rPr lang="en-US" sz="2800">
                <a:cs typeface="Calibri"/>
              </a:rPr>
              <a:t>Existing Security Techniques</a:t>
            </a:r>
          </a:p>
          <a:p>
            <a:pPr marL="342900" indent="-342900"/>
            <a:r>
              <a:rPr lang="en-US" sz="2800">
                <a:cs typeface="Calibri"/>
              </a:rPr>
              <a:t>Why Biometric</a:t>
            </a:r>
          </a:p>
          <a:p>
            <a:pPr marL="342900" indent="-342900"/>
            <a:r>
              <a:rPr lang="en-US" sz="2800">
                <a:cs typeface="Calibri"/>
              </a:rPr>
              <a:t>Types of Biometric</a:t>
            </a:r>
          </a:p>
          <a:p>
            <a:pPr marL="342900" indent="-342900"/>
            <a:r>
              <a:rPr lang="en-US" sz="2800">
                <a:cs typeface="Calibri"/>
              </a:rPr>
              <a:t>Architecture and Working</a:t>
            </a:r>
          </a:p>
          <a:p>
            <a:pPr marL="342900" indent="-342900"/>
            <a:r>
              <a:rPr lang="en-US" sz="2800">
                <a:cs typeface="Calibri"/>
              </a:rPr>
              <a:t>Advantages</a:t>
            </a:r>
          </a:p>
          <a:p>
            <a:pPr marL="342900" indent="-342900"/>
            <a:r>
              <a:rPr lang="en-US" sz="2800"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891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119D-5E9E-4A27-8D11-EAA233C7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79029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FD45-71B6-49C2-8745-C61F2A6A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2862"/>
            <a:ext cx="10131425" cy="3868338"/>
          </a:xfrm>
        </p:spPr>
        <p:txBody>
          <a:bodyPr/>
          <a:lstStyle/>
          <a:p>
            <a:r>
              <a:rPr lang="en-US" sz="2800">
                <a:cs typeface="Calibri"/>
              </a:rPr>
              <a:t>Derived from "BIOS" and "METRIC".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In this "Biometric vehicle access" system,it  enables the person to control the vehicle using finger print</a:t>
            </a:r>
            <a:r>
              <a:rPr lang="en-US" sz="2800" dirty="0">
                <a:cs typeface="Calibri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Authorization is done only when the fingerprint matches with the record that is stored in the database.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Automated access monitoring system.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8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indoor, blue, silver&#10;&#10;Description automatically generated">
            <a:extLst>
              <a:ext uri="{FF2B5EF4-FFF2-40B4-BE49-F238E27FC236}">
                <a16:creationId xmlns:a16="http://schemas.microsoft.com/office/drawing/2014/main" id="{DB174F26-491F-4CE9-AA93-3DD314E1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71" y="308505"/>
            <a:ext cx="10354290" cy="6447101"/>
          </a:xfrm>
        </p:spPr>
      </p:pic>
    </p:spTree>
    <p:extLst>
      <p:ext uri="{BB962C8B-B14F-4D97-AF65-F5344CB8AC3E}">
        <p14:creationId xmlns:p14="http://schemas.microsoft.com/office/powerpoint/2010/main" val="40299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4DB9-C76A-493D-B3E2-811A970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58449"/>
            <a:ext cx="10131425" cy="156065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Why do we need more security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FAB-6C0A-4788-9067-66943438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cs typeface="Calibri"/>
              </a:rPr>
              <a:t>Longer distance range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Similar sounds of vehicles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Alarms can be disbled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Alarms can't be heard</a:t>
            </a:r>
          </a:p>
        </p:txBody>
      </p:sp>
    </p:spTree>
    <p:extLst>
      <p:ext uri="{BB962C8B-B14F-4D97-AF65-F5344CB8AC3E}">
        <p14:creationId xmlns:p14="http://schemas.microsoft.com/office/powerpoint/2010/main" val="288951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2B6D-BA59-4537-877A-DA033356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8887"/>
            <a:ext cx="10131425" cy="1738103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Existing security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3304-A4B7-45A0-B16D-08C06EB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cs typeface="Calibri"/>
              </a:rPr>
              <a:t>Global Positioning System ( GPS )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Radio Frequency Identification ( RFI )</a:t>
            </a:r>
          </a:p>
          <a:p>
            <a:pPr>
              <a:buClr>
                <a:srgbClr val="FFFFFF"/>
              </a:buClr>
            </a:pPr>
            <a:r>
              <a:rPr lang="en-US" sz="3200">
                <a:cs typeface="Calibri"/>
              </a:rPr>
              <a:t>Engine Control Unit</a:t>
            </a:r>
          </a:p>
        </p:txBody>
      </p:sp>
    </p:spTree>
    <p:extLst>
      <p:ext uri="{BB962C8B-B14F-4D97-AF65-F5344CB8AC3E}">
        <p14:creationId xmlns:p14="http://schemas.microsoft.com/office/powerpoint/2010/main" val="97852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55C4-8DEE-41F1-AD5B-7021C70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WHY biometric ?</a:t>
            </a:r>
            <a:endParaRPr 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9461-1194-4254-B904-76494073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cs typeface="Calibri"/>
              </a:rPr>
              <a:t>High Security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Verification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Auto Alarming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Unique Identification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Friction Ridges</a:t>
            </a:r>
          </a:p>
          <a:p>
            <a:pPr>
              <a:buClr>
                <a:srgbClr val="FFFFFF"/>
              </a:buClr>
            </a:pPr>
            <a:r>
              <a:rPr lang="en-US" sz="2800">
                <a:cs typeface="Calibri"/>
              </a:rPr>
              <a:t>GSM Module</a:t>
            </a:r>
          </a:p>
        </p:txBody>
      </p:sp>
    </p:spTree>
    <p:extLst>
      <p:ext uri="{BB962C8B-B14F-4D97-AF65-F5344CB8AC3E}">
        <p14:creationId xmlns:p14="http://schemas.microsoft.com/office/powerpoint/2010/main" val="11965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indoor, hand, close&#10;&#10;Description automatically generated">
            <a:extLst>
              <a:ext uri="{FF2B5EF4-FFF2-40B4-BE49-F238E27FC236}">
                <a16:creationId xmlns:a16="http://schemas.microsoft.com/office/drawing/2014/main" id="{C25BBB60-B501-4008-8600-8C867D78B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90" y="442384"/>
            <a:ext cx="11132342" cy="5869780"/>
          </a:xfrm>
        </p:spPr>
      </p:pic>
    </p:spTree>
    <p:extLst>
      <p:ext uri="{BB962C8B-B14F-4D97-AF65-F5344CB8AC3E}">
        <p14:creationId xmlns:p14="http://schemas.microsoft.com/office/powerpoint/2010/main" val="269255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9E73-3556-428C-907D-85A88CF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97" y="1546242"/>
            <a:ext cx="3979205" cy="1453363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Types of biometric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2B9688-67A3-40EE-B448-34E39FE6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53" y="348526"/>
            <a:ext cx="8310154" cy="615349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7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BiomeTRIC VEHICLE ACCESS</vt:lpstr>
      <vt:lpstr>Contents</vt:lpstr>
      <vt:lpstr>Introduction</vt:lpstr>
      <vt:lpstr>PowerPoint Presentation</vt:lpstr>
      <vt:lpstr>Why do we need more security ?</vt:lpstr>
      <vt:lpstr>Existing security techniques</vt:lpstr>
      <vt:lpstr>WHY biometric ?</vt:lpstr>
      <vt:lpstr>PowerPoint Presentation</vt:lpstr>
      <vt:lpstr>Types of biometric</vt:lpstr>
      <vt:lpstr>    Architecture </vt:lpstr>
      <vt:lpstr>   Working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267</cp:revision>
  <dcterms:created xsi:type="dcterms:W3CDTF">2021-02-05T08:50:58Z</dcterms:created>
  <dcterms:modified xsi:type="dcterms:W3CDTF">2021-02-05T11:36:14Z</dcterms:modified>
</cp:coreProperties>
</file>