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457-368E-4D6D-AA63-D96F7D714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on Class and Object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08F5-7F0A-4C57-ACBA-47B364FB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By Triveni </a:t>
            </a:r>
            <a:r>
              <a:rPr lang="en-IN" dirty="0" err="1"/>
              <a:t>Anumolu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5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B4DE-5692-46D1-BFEE-CA8A1EC5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A349-F15F-4800-87AF-D897863B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1967"/>
            <a:ext cx="7315200" cy="58727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class is like a design or blueprint to create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a logical entity.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doesn’t occupy any 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class is a group of variables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32815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A985-F439-4EAC-A3E2-233708B7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494C-B024-4AB2-B801-ACE7AC08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is an instance of class. </a:t>
            </a:r>
          </a:p>
          <a:p>
            <a:r>
              <a:rPr lang="en-IN" dirty="0"/>
              <a:t>All members of the class can be accessed through objects.</a:t>
            </a:r>
          </a:p>
          <a:p>
            <a:r>
              <a:rPr lang="en-IN" dirty="0"/>
              <a:t>An Object is a real world entity.</a:t>
            </a:r>
          </a:p>
          <a:p>
            <a:r>
              <a:rPr lang="en-IN" dirty="0"/>
              <a:t>Examples: mobile, laptop, pen, bike etc…</a:t>
            </a:r>
          </a:p>
          <a:p>
            <a:r>
              <a:rPr lang="en-IN" dirty="0"/>
              <a:t>It occupies memory.</a:t>
            </a:r>
          </a:p>
          <a:p>
            <a:r>
              <a:rPr lang="en-IN" dirty="0"/>
              <a:t>Object has state and behaviour. State is the data of an object. Behaviour means the operations or functionality of an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97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EE0-75AD-449C-ADC0-AD3D75F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BF5E5-188E-49CC-9F1E-1A10E060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51599"/>
            <a:ext cx="7315200" cy="3145276"/>
          </a:xfrm>
        </p:spPr>
      </p:pic>
    </p:spTree>
    <p:extLst>
      <p:ext uri="{BB962C8B-B14F-4D97-AF65-F5344CB8AC3E}">
        <p14:creationId xmlns:p14="http://schemas.microsoft.com/office/powerpoint/2010/main" val="42246517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111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Frame</vt:lpstr>
      <vt:lpstr>Presentation on Class and Object </vt:lpstr>
      <vt:lpstr>Class</vt:lpstr>
      <vt:lpstr>Object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Class and Object </dc:title>
  <dc:creator>chandana_mavilla@hotmail.com</dc:creator>
  <cp:lastModifiedBy>chandana_mavilla@hotmail.com</cp:lastModifiedBy>
  <cp:revision>1</cp:revision>
  <dcterms:created xsi:type="dcterms:W3CDTF">2022-02-16T00:29:16Z</dcterms:created>
  <dcterms:modified xsi:type="dcterms:W3CDTF">2022-02-16T01:02:02Z</dcterms:modified>
</cp:coreProperties>
</file>