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85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78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8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0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7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6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99DD-6A99-47F5-B95C-D5648E8FD8C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EFE1-C9FF-45CA-A200-F8CF6C5A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87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Gas Scan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Taylor </a:t>
            </a:r>
            <a:r>
              <a:rPr lang="en-US" dirty="0" err="1" smtClean="0"/>
              <a:t>Coomer</a:t>
            </a:r>
            <a:r>
              <a:rPr lang="en-US" dirty="0" smtClean="0"/>
              <a:t> &amp; Tanner Thurman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Vision API (OCR) </a:t>
            </a:r>
          </a:p>
          <a:p>
            <a:r>
              <a:rPr lang="en-US" dirty="0" smtClean="0"/>
              <a:t>Firebase (Database tool)</a:t>
            </a:r>
          </a:p>
          <a:p>
            <a:r>
              <a:rPr lang="en-US" dirty="0" smtClean="0"/>
              <a:t>Android Studio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OCR stands for Optical Character Recognition</a:t>
            </a:r>
          </a:p>
          <a:p>
            <a:r>
              <a:rPr lang="en-US" dirty="0" smtClean="0"/>
              <a:t>Uses the phone’s camera to extract text from </a:t>
            </a:r>
            <a:r>
              <a:rPr lang="en-US" dirty="0" smtClean="0"/>
              <a:t>pictures</a:t>
            </a:r>
          </a:p>
          <a:p>
            <a:r>
              <a:rPr lang="en-US" dirty="0" smtClean="0"/>
              <a:t>Allows the user to take a picture and extract the relevant text from it and use it for calculations or presentation</a:t>
            </a:r>
          </a:p>
          <a:p>
            <a:r>
              <a:rPr lang="en-US" dirty="0" smtClean="0"/>
              <a:t>In our project, we used Google’s API Google Cloud Vision.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Firebase is a Google Database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It is free to use up to 100 users.</a:t>
            </a:r>
          </a:p>
          <a:p>
            <a:r>
              <a:rPr lang="en-US" dirty="0" smtClean="0"/>
              <a:t>It allows its users to input data into the database and also comes with multiple APIs for different devices.</a:t>
            </a:r>
          </a:p>
          <a:p>
            <a:r>
              <a:rPr lang="en-US" dirty="0" smtClean="0"/>
              <a:t>Firebase also allows its users to use Google’s Authentication through Google’s Gmail.</a:t>
            </a:r>
          </a:p>
          <a:p>
            <a:r>
              <a:rPr lang="en-US" dirty="0" smtClean="0"/>
              <a:t>In our project, we used multiple Firebase APIs including the Authentication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 dirty="0"/>
              <a:t>This project will provide a useful tool with which users can keep track of their expenditure on fuel, fuel economy, and other related statistics.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application will utilize Google Cloud Vision services, Firebase database services, and the application will run on Android platforms.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fuel supplies becoming a more scarce resource, it is important that we keep track of how of this important resource we individually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9" y="1993556"/>
            <a:ext cx="2493280" cy="4825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88" y="1993556"/>
            <a:ext cx="2531681" cy="48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216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Gas Scan </vt:lpstr>
      <vt:lpstr>Technologies Used</vt:lpstr>
      <vt:lpstr>OCR</vt:lpstr>
      <vt:lpstr>Firebase</vt:lpstr>
      <vt:lpstr>Our Project</vt:lpstr>
      <vt:lpstr>User Interface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Scan </dc:title>
  <dc:creator>SpottedBass Thurman</dc:creator>
  <cp:lastModifiedBy>SpottedBass Thurman</cp:lastModifiedBy>
  <cp:revision>5</cp:revision>
  <dcterms:created xsi:type="dcterms:W3CDTF">2016-09-29T16:22:58Z</dcterms:created>
  <dcterms:modified xsi:type="dcterms:W3CDTF">2016-10-03T15:34:04Z</dcterms:modified>
</cp:coreProperties>
</file>