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04" y="-1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0858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/>
                </a:solidFill>
              </a:rPr>
              <a:t>ReactJS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JavaScript Library for Building UI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Content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939500" y="562564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Introduction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ReactJS environment setup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Understanding  Component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Multiple Components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Outputting the dynamic content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Working with props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Handling Events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Understanding the state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Stateless components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Communicating b/w parent and children component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Passing Data b/w parent and children component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Two way data binding 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Component Lifecycle</a:t>
            </a:r>
          </a:p>
          <a:p>
            <a:pPr marL="171450" indent="-171450">
              <a:lnSpc>
                <a:spcPct val="150000"/>
              </a:lnSpc>
              <a:buClrTx/>
              <a:buSzPts val="1100"/>
            </a:pPr>
            <a:r>
              <a:rPr lang="en-US" sz="1200" dirty="0" smtClean="0">
                <a:solidFill>
                  <a:srgbClr val="FFFFFF"/>
                </a:solidFill>
              </a:rPr>
              <a:t>React Router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426619"/>
            <a:ext cx="8368200" cy="486034"/>
          </a:xfrm>
        </p:spPr>
        <p:txBody>
          <a:bodyPr/>
          <a:lstStyle/>
          <a:p>
            <a:r>
              <a:rPr lang="en-US" sz="2400" dirty="0" smtClean="0"/>
              <a:t>Next gen JavaScript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5818" y="1327727"/>
            <a:ext cx="3412312" cy="2657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1. Let &amp; conts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2. Arrow functions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3. Export and import(modules)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4. Classes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5. Classes, properties and methods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6. Spread &amp; Rest Operators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7. Destructuring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94" y="1447256"/>
            <a:ext cx="2145174" cy="2273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196" y="4189965"/>
            <a:ext cx="7891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Before working with ReactJS, learner need to understand the above new concepts of</a:t>
            </a:r>
          </a:p>
          <a:p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3575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7900" y="426619"/>
            <a:ext cx="8368200" cy="486034"/>
          </a:xfrm>
        </p:spPr>
        <p:txBody>
          <a:bodyPr/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05562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110</Words>
  <Application>Microsoft Macintosh PowerPoint</Application>
  <PresentationFormat>On-screen Show (16:9)</PresentationFormat>
  <Paragraphs>28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 Slab</vt:lpstr>
      <vt:lpstr>Roboto</vt:lpstr>
      <vt:lpstr>Marina</vt:lpstr>
      <vt:lpstr>ReactJS</vt:lpstr>
      <vt:lpstr>Content</vt:lpstr>
      <vt:lpstr>Next gen JavaScript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cp:lastModifiedBy>daniya</cp:lastModifiedBy>
  <cp:revision>5</cp:revision>
  <dcterms:modified xsi:type="dcterms:W3CDTF">2018-02-22T09:49:09Z</dcterms:modified>
</cp:coreProperties>
</file>