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50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B38F-AF0A-4778-88F4-E83A68B4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D7164-FA0A-4BFF-9DDE-D8632AD84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8D545-07C0-4FE5-9A37-459E2B8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71E49-210A-4C71-9B69-BE4F5131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AFB3-3DCB-4710-8684-CB1FF09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7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893DF-30E5-4D87-AE65-F58AD4C8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94E2DB-A158-4C4D-9D82-1B1F35C75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68C12-BB0A-4329-B3AA-D7E97DE0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1F012-685A-4661-A4F9-D4B27A41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229D5-EAB0-4D7F-89E8-ED50F5AD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BBC767-4A0A-4D11-AD9C-510B35FAA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E5BBF1-FE22-4D52-B5F2-44FE1D47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8A4ED-989D-4F64-8FB7-FAAADF2A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57C3B-B4C2-4555-9585-43678AF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04BAA-D263-45D5-BC27-614C188D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10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B52C4-787D-4F22-BF56-A86328DA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9E143-953E-4924-9909-A16647C7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13EF2-82CB-4BCE-AF1E-A37D53C4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6ACB3-75D8-4F7D-AA64-2E13E484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5B2BA-6E55-4F70-AE5F-BAD9FF89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8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4C686-857E-4407-B9A1-0B97E4DC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1873B-A12C-4332-91B2-F11818E3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42278-004B-4EC1-8A7A-92566122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3AF6-906F-4007-925E-FC38FC55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C9703D-BF7C-44E7-BBD6-20B4348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0C390-85EA-4CD9-8C68-891EE6F4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B6946-037A-4B65-9DFA-60AA4851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91F240-8E38-4ECC-9249-CEC6EBBE9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4E44D-4B84-4FB8-97CB-BD475BD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18DBDD-C4A3-41D3-B36B-8204892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535C1A-360E-498E-A978-ADC47D0E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CC6C3-BD93-4FBC-8956-D4026DB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8D2FB2-F58D-4CF9-AB0F-171E8F8F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E3BF90-0D55-4388-989C-86695B00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94CC66-414C-48B8-BEE9-44127C1B1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9BCC5F-DAE9-44E6-8D4A-900FC3A6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34E56E-5728-4256-82EA-82CE041D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B69F75-F672-4E67-8A72-5A0620D9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590603-B690-419C-BA0D-54B62993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0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26780-1FA5-4D6D-AAD7-3FB8A49F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1431B3-47D5-488D-B083-CFD6FA5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01FF22-4097-4E50-A9C8-9F39CC93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11E08-19B1-4963-9F27-4C5A3ACD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13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B5A7E7-5076-4EEE-864B-2469807E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09E323-605B-45FD-939F-87455B6C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72E496-D85E-4791-B000-ED59DD4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70764-CF36-46D1-895B-A80327AD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86625-8551-4E3D-B252-B8D1E073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E7AE2-9A6E-442D-BBF8-725FD968C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70C0A1-13CF-45C5-9283-C9994E9D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BB6FC7-4E20-43EF-8D8F-3072E502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AB01E-21F4-4F4A-82D2-7FD0E34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48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D6F5D-23F5-46A6-82B6-8E3892DC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93D59F-C4F8-4D95-A6D1-84E19917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9BFDCA-2B32-4918-A3CE-842C92C3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045154-8517-49F7-8ACC-8A9BAB88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1B0735-B5B2-4CD1-B4ED-9196D5C6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5AEE33-1A9F-4DD9-B7E7-E7629174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0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C20E5E-AAAC-438F-801C-5DD3905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7B5F6-FF7C-41D0-8B6C-E6AE2929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76135-3582-4513-8708-2D790D97E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8EE0-E9D2-478F-BF23-50B10979209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A5530-0B86-4E62-B40C-8B6D12C7A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ACFCFE-9BC6-4ABD-82D6-82F60957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927B-D4E6-49B4-843E-905D8E12E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0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B742D2-F930-403D-AD6A-6CB5BC1722C8}"/>
              </a:ext>
            </a:extLst>
          </p:cNvPr>
          <p:cNvSpPr/>
          <p:nvPr/>
        </p:nvSpPr>
        <p:spPr>
          <a:xfrm>
            <a:off x="0" y="0"/>
            <a:ext cx="12192000" cy="845976"/>
          </a:xfrm>
          <a:prstGeom prst="rect">
            <a:avLst/>
          </a:prstGeom>
          <a:solidFill>
            <a:srgbClr val="50B7E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DF7203-A733-471E-B508-6C74A6B99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0865" y="5617028"/>
            <a:ext cx="1184988" cy="118498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89BFA79-C47F-4214-86CC-47AF3BBF3CA5}"/>
              </a:ext>
            </a:extLst>
          </p:cNvPr>
          <p:cNvSpPr txBox="1"/>
          <p:nvPr/>
        </p:nvSpPr>
        <p:spPr>
          <a:xfrm>
            <a:off x="0" y="99824"/>
            <a:ext cx="66185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</a:t>
            </a:r>
            <a:endParaRPr lang="de-DE" sz="3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AAFDAE-8862-4D88-9D8D-29D541FCF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81" y="2235699"/>
            <a:ext cx="6351037" cy="23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ms442599</dc:creator>
  <cp:lastModifiedBy>ms442599</cp:lastModifiedBy>
  <cp:revision>7</cp:revision>
  <dcterms:created xsi:type="dcterms:W3CDTF">2021-09-17T17:40:36Z</dcterms:created>
  <dcterms:modified xsi:type="dcterms:W3CDTF">2021-09-21T18:51:52Z</dcterms:modified>
</cp:coreProperties>
</file>