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3" r:id="rId7"/>
    <p:sldId id="279" r:id="rId8"/>
    <p:sldId id="264" r:id="rId9"/>
    <p:sldId id="266" r:id="rId10"/>
    <p:sldId id="280" r:id="rId11"/>
    <p:sldId id="267" r:id="rId12"/>
    <p:sldId id="268" r:id="rId13"/>
    <p:sldId id="281" r:id="rId14"/>
    <p:sldId id="275" r:id="rId15"/>
    <p:sldId id="270" r:id="rId16"/>
    <p:sldId id="282" r:id="rId17"/>
    <p:sldId id="271" r:id="rId18"/>
    <p:sldId id="272" r:id="rId19"/>
    <p:sldId id="273" r:id="rId20"/>
    <p:sldId id="276" r:id="rId21"/>
  </p:sldIdLst>
  <p:sldSz cx="9144000" cy="5143500" type="screen16x9"/>
  <p:notesSz cx="6858000" cy="9144000"/>
  <p:embeddedFontLst>
    <p:embeddedFont>
      <p:font typeface="MS Shell Dlg 2" panose="020B0604030504040204" pitchFamily="34" charset="0"/>
      <p:regular r:id="rId23"/>
      <p:bold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32A84-5921-4443-9F62-F569B92FC3EB}" v="5" dt="2023-12-11T01:43:0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©" userId="4c6d04e268da1271" providerId="LiveId" clId="{5CC32A84-5921-4443-9F62-F569B92FC3EB}"/>
    <pc:docChg chg="undo custSel modSld">
      <pc:chgData name="Ryan ©" userId="4c6d04e268da1271" providerId="LiveId" clId="{5CC32A84-5921-4443-9F62-F569B92FC3EB}" dt="2023-12-11T01:43:55.514" v="41" actId="1076"/>
      <pc:docMkLst>
        <pc:docMk/>
      </pc:docMkLst>
      <pc:sldChg chg="addSp modSp mod">
        <pc:chgData name="Ryan ©" userId="4c6d04e268da1271" providerId="LiveId" clId="{5CC32A84-5921-4443-9F62-F569B92FC3EB}" dt="2023-12-11T01:43:55.514" v="41" actId="1076"/>
        <pc:sldMkLst>
          <pc:docMk/>
          <pc:sldMk cId="1134794185" sldId="280"/>
        </pc:sldMkLst>
        <pc:spChg chg="add mod">
          <ac:chgData name="Ryan ©" userId="4c6d04e268da1271" providerId="LiveId" clId="{5CC32A84-5921-4443-9F62-F569B92FC3EB}" dt="2023-12-11T01:42:08.278" v="1"/>
          <ac:spMkLst>
            <pc:docMk/>
            <pc:sldMk cId="1134794185" sldId="280"/>
            <ac:spMk id="4" creationId="{3A95E5BF-3E4B-C647-EA50-63F88DA23476}"/>
          </ac:spMkLst>
        </pc:spChg>
        <pc:spChg chg="add mod">
          <ac:chgData name="Ryan ©" userId="4c6d04e268da1271" providerId="LiveId" clId="{5CC32A84-5921-4443-9F62-F569B92FC3EB}" dt="2023-12-11T01:43:36.714" v="38" actId="1076"/>
          <ac:spMkLst>
            <pc:docMk/>
            <pc:sldMk cId="1134794185" sldId="280"/>
            <ac:spMk id="6" creationId="{44CC093A-8D8C-15C3-0DEF-EE5B31EDB5FA}"/>
          </ac:spMkLst>
        </pc:spChg>
        <pc:spChg chg="add mod ord">
          <ac:chgData name="Ryan ©" userId="4c6d04e268da1271" providerId="LiveId" clId="{5CC32A84-5921-4443-9F62-F569B92FC3EB}" dt="2023-12-11T01:43:31.805" v="36" actId="1076"/>
          <ac:spMkLst>
            <pc:docMk/>
            <pc:sldMk cId="1134794185" sldId="280"/>
            <ac:spMk id="7" creationId="{0DF0DDEF-0532-184C-D118-86E801A69C1A}"/>
          </ac:spMkLst>
        </pc:spChg>
        <pc:grpChg chg="add mod">
          <ac:chgData name="Ryan ©" userId="4c6d04e268da1271" providerId="LiveId" clId="{5CC32A84-5921-4443-9F62-F569B92FC3EB}" dt="2023-12-11T01:43:46.673" v="39" actId="1076"/>
          <ac:grpSpMkLst>
            <pc:docMk/>
            <pc:sldMk cId="1134794185" sldId="280"/>
            <ac:grpSpMk id="3" creationId="{62FE699B-EBF8-6007-ED57-E0A671929A41}"/>
          </ac:grpSpMkLst>
        </pc:grpChg>
        <pc:graphicFrameChg chg="mod">
          <ac:chgData name="Ryan ©" userId="4c6d04e268da1271" providerId="LiveId" clId="{5CC32A84-5921-4443-9F62-F569B92FC3EB}" dt="2023-12-11T01:43:55.514" v="41" actId="1076"/>
          <ac:graphicFrameMkLst>
            <pc:docMk/>
            <pc:sldMk cId="1134794185" sldId="280"/>
            <ac:graphicFrameMk id="5" creationId="{9181D5D6-CF2E-1C3F-6FBC-87C8FCBD394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9D0F8-7886-421C-809F-83689C7CF2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EF864E-95A3-43FF-A6C4-6FE6EE465B20}">
      <dgm:prSet/>
      <dgm:spPr/>
      <dgm:t>
        <a:bodyPr/>
        <a:lstStyle/>
        <a:p>
          <a:r>
            <a:rPr lang="en-US"/>
            <a:t>Equipment After Insert</a:t>
          </a:r>
        </a:p>
      </dgm:t>
    </dgm:pt>
    <dgm:pt modelId="{47CE1597-515B-4434-AC12-BBA6EEB30FB5}" type="parTrans" cxnId="{4BBE31CE-A262-4603-AF77-FE41B86A3BC2}">
      <dgm:prSet/>
      <dgm:spPr/>
      <dgm:t>
        <a:bodyPr/>
        <a:lstStyle/>
        <a:p>
          <a:endParaRPr lang="en-US"/>
        </a:p>
      </dgm:t>
    </dgm:pt>
    <dgm:pt modelId="{ACDDE35E-E477-4FD9-B957-5E8498BC78A5}" type="sibTrans" cxnId="{4BBE31CE-A262-4603-AF77-FE41B86A3BC2}">
      <dgm:prSet/>
      <dgm:spPr/>
      <dgm:t>
        <a:bodyPr/>
        <a:lstStyle/>
        <a:p>
          <a:endParaRPr lang="en-US"/>
        </a:p>
      </dgm:t>
    </dgm:pt>
    <dgm:pt modelId="{6021FE5F-CB79-4D97-BE3A-B2E0745FCB2A}">
      <dgm:prSet/>
      <dgm:spPr/>
      <dgm:t>
        <a:bodyPr/>
        <a:lstStyle/>
        <a:p>
          <a:r>
            <a:rPr lang="en-US"/>
            <a:t>Equipment After Delete</a:t>
          </a:r>
        </a:p>
      </dgm:t>
    </dgm:pt>
    <dgm:pt modelId="{F4963BF3-B6CA-4B7F-A634-61639750A195}" type="parTrans" cxnId="{BCD2780E-5FAA-4926-BBE1-D32B48BF3D44}">
      <dgm:prSet/>
      <dgm:spPr/>
      <dgm:t>
        <a:bodyPr/>
        <a:lstStyle/>
        <a:p>
          <a:endParaRPr lang="en-US"/>
        </a:p>
      </dgm:t>
    </dgm:pt>
    <dgm:pt modelId="{00920703-973B-430B-843C-9BA4C6AB199D}" type="sibTrans" cxnId="{BCD2780E-5FAA-4926-BBE1-D32B48BF3D44}">
      <dgm:prSet/>
      <dgm:spPr/>
      <dgm:t>
        <a:bodyPr/>
        <a:lstStyle/>
        <a:p>
          <a:endParaRPr lang="en-US"/>
        </a:p>
      </dgm:t>
    </dgm:pt>
    <dgm:pt modelId="{A9A1B1A0-F1E0-4FAB-9F40-F77DEB4FAD7B}" type="pres">
      <dgm:prSet presAssocID="{5389D0F8-7886-421C-809F-83689C7CF2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264172-45A9-4997-A1BC-7ACEC466A29E}" type="pres">
      <dgm:prSet presAssocID="{1EEF864E-95A3-43FF-A6C4-6FE6EE465B20}" presName="hierRoot1" presStyleCnt="0"/>
      <dgm:spPr/>
    </dgm:pt>
    <dgm:pt modelId="{C30178C6-DFA2-4D3D-A829-6DCD761207D1}" type="pres">
      <dgm:prSet presAssocID="{1EEF864E-95A3-43FF-A6C4-6FE6EE465B20}" presName="composite" presStyleCnt="0"/>
      <dgm:spPr/>
    </dgm:pt>
    <dgm:pt modelId="{D91BB54B-2569-4DB7-A728-1D7F1C7629C2}" type="pres">
      <dgm:prSet presAssocID="{1EEF864E-95A3-43FF-A6C4-6FE6EE465B20}" presName="background" presStyleLbl="node0" presStyleIdx="0" presStyleCnt="2"/>
      <dgm:spPr/>
    </dgm:pt>
    <dgm:pt modelId="{8A15FC31-38FA-42E1-8A5B-5CAD87FCC593}" type="pres">
      <dgm:prSet presAssocID="{1EEF864E-95A3-43FF-A6C4-6FE6EE465B20}" presName="text" presStyleLbl="fgAcc0" presStyleIdx="0" presStyleCnt="2">
        <dgm:presLayoutVars>
          <dgm:chPref val="3"/>
        </dgm:presLayoutVars>
      </dgm:prSet>
      <dgm:spPr/>
    </dgm:pt>
    <dgm:pt modelId="{D757D22E-6731-4DCA-954D-069FA616D7AF}" type="pres">
      <dgm:prSet presAssocID="{1EEF864E-95A3-43FF-A6C4-6FE6EE465B20}" presName="hierChild2" presStyleCnt="0"/>
      <dgm:spPr/>
    </dgm:pt>
    <dgm:pt modelId="{8B5AA041-4FF8-4ECB-97B5-377E9E156249}" type="pres">
      <dgm:prSet presAssocID="{6021FE5F-CB79-4D97-BE3A-B2E0745FCB2A}" presName="hierRoot1" presStyleCnt="0"/>
      <dgm:spPr/>
    </dgm:pt>
    <dgm:pt modelId="{D45D30D8-4804-46A4-B180-3511FCA142C1}" type="pres">
      <dgm:prSet presAssocID="{6021FE5F-CB79-4D97-BE3A-B2E0745FCB2A}" presName="composite" presStyleCnt="0"/>
      <dgm:spPr/>
    </dgm:pt>
    <dgm:pt modelId="{58712621-607D-4DF0-8AA5-66A6FBEBF14F}" type="pres">
      <dgm:prSet presAssocID="{6021FE5F-CB79-4D97-BE3A-B2E0745FCB2A}" presName="background" presStyleLbl="node0" presStyleIdx="1" presStyleCnt="2"/>
      <dgm:spPr/>
    </dgm:pt>
    <dgm:pt modelId="{B80E4642-AADE-431F-A8A8-9F8FCF0F7C57}" type="pres">
      <dgm:prSet presAssocID="{6021FE5F-CB79-4D97-BE3A-B2E0745FCB2A}" presName="text" presStyleLbl="fgAcc0" presStyleIdx="1" presStyleCnt="2">
        <dgm:presLayoutVars>
          <dgm:chPref val="3"/>
        </dgm:presLayoutVars>
      </dgm:prSet>
      <dgm:spPr/>
    </dgm:pt>
    <dgm:pt modelId="{89C72938-2941-46D1-BDCD-51380925C652}" type="pres">
      <dgm:prSet presAssocID="{6021FE5F-CB79-4D97-BE3A-B2E0745FCB2A}" presName="hierChild2" presStyleCnt="0"/>
      <dgm:spPr/>
    </dgm:pt>
  </dgm:ptLst>
  <dgm:cxnLst>
    <dgm:cxn modelId="{BCD2780E-5FAA-4926-BBE1-D32B48BF3D44}" srcId="{5389D0F8-7886-421C-809F-83689C7CF256}" destId="{6021FE5F-CB79-4D97-BE3A-B2E0745FCB2A}" srcOrd="1" destOrd="0" parTransId="{F4963BF3-B6CA-4B7F-A634-61639750A195}" sibTransId="{00920703-973B-430B-843C-9BA4C6AB199D}"/>
    <dgm:cxn modelId="{C3B7AC92-C99B-46A0-B1F4-129C229FEEB0}" type="presOf" srcId="{1EEF864E-95A3-43FF-A6C4-6FE6EE465B20}" destId="{8A15FC31-38FA-42E1-8A5B-5CAD87FCC593}" srcOrd="0" destOrd="0" presId="urn:microsoft.com/office/officeart/2005/8/layout/hierarchy1"/>
    <dgm:cxn modelId="{4BBE31CE-A262-4603-AF77-FE41B86A3BC2}" srcId="{5389D0F8-7886-421C-809F-83689C7CF256}" destId="{1EEF864E-95A3-43FF-A6C4-6FE6EE465B20}" srcOrd="0" destOrd="0" parTransId="{47CE1597-515B-4434-AC12-BBA6EEB30FB5}" sibTransId="{ACDDE35E-E477-4FD9-B957-5E8498BC78A5}"/>
    <dgm:cxn modelId="{B61321E7-02EF-4191-968D-91802534C7C3}" type="presOf" srcId="{6021FE5F-CB79-4D97-BE3A-B2E0745FCB2A}" destId="{B80E4642-AADE-431F-A8A8-9F8FCF0F7C57}" srcOrd="0" destOrd="0" presId="urn:microsoft.com/office/officeart/2005/8/layout/hierarchy1"/>
    <dgm:cxn modelId="{F52C2FE7-C6BB-4A0B-8F1C-1F539B7F9112}" type="presOf" srcId="{5389D0F8-7886-421C-809F-83689C7CF256}" destId="{A9A1B1A0-F1E0-4FAB-9F40-F77DEB4FAD7B}" srcOrd="0" destOrd="0" presId="urn:microsoft.com/office/officeart/2005/8/layout/hierarchy1"/>
    <dgm:cxn modelId="{ACCF5A5B-B8AF-4079-81FE-6BA6EDBD9654}" type="presParOf" srcId="{A9A1B1A0-F1E0-4FAB-9F40-F77DEB4FAD7B}" destId="{06264172-45A9-4997-A1BC-7ACEC466A29E}" srcOrd="0" destOrd="0" presId="urn:microsoft.com/office/officeart/2005/8/layout/hierarchy1"/>
    <dgm:cxn modelId="{1948C5A0-2744-4EB4-9D16-4BC6A5C78ABA}" type="presParOf" srcId="{06264172-45A9-4997-A1BC-7ACEC466A29E}" destId="{C30178C6-DFA2-4D3D-A829-6DCD761207D1}" srcOrd="0" destOrd="0" presId="urn:microsoft.com/office/officeart/2005/8/layout/hierarchy1"/>
    <dgm:cxn modelId="{9FC5A2E2-8B98-4D3F-A9D0-EE85423F9C82}" type="presParOf" srcId="{C30178C6-DFA2-4D3D-A829-6DCD761207D1}" destId="{D91BB54B-2569-4DB7-A728-1D7F1C7629C2}" srcOrd="0" destOrd="0" presId="urn:microsoft.com/office/officeart/2005/8/layout/hierarchy1"/>
    <dgm:cxn modelId="{8B6FACEE-772D-4BD6-977C-8C848F822F37}" type="presParOf" srcId="{C30178C6-DFA2-4D3D-A829-6DCD761207D1}" destId="{8A15FC31-38FA-42E1-8A5B-5CAD87FCC593}" srcOrd="1" destOrd="0" presId="urn:microsoft.com/office/officeart/2005/8/layout/hierarchy1"/>
    <dgm:cxn modelId="{75FD28E6-A24F-4E99-B4D0-E117C18FC6E2}" type="presParOf" srcId="{06264172-45A9-4997-A1BC-7ACEC466A29E}" destId="{D757D22E-6731-4DCA-954D-069FA616D7AF}" srcOrd="1" destOrd="0" presId="urn:microsoft.com/office/officeart/2005/8/layout/hierarchy1"/>
    <dgm:cxn modelId="{54D759D1-6EE2-4A1F-AC3F-46A5F81D13F0}" type="presParOf" srcId="{A9A1B1A0-F1E0-4FAB-9F40-F77DEB4FAD7B}" destId="{8B5AA041-4FF8-4ECB-97B5-377E9E156249}" srcOrd="1" destOrd="0" presId="urn:microsoft.com/office/officeart/2005/8/layout/hierarchy1"/>
    <dgm:cxn modelId="{AE72ADBA-CAFD-480E-969C-7B27A2A0BA78}" type="presParOf" srcId="{8B5AA041-4FF8-4ECB-97B5-377E9E156249}" destId="{D45D30D8-4804-46A4-B180-3511FCA142C1}" srcOrd="0" destOrd="0" presId="urn:microsoft.com/office/officeart/2005/8/layout/hierarchy1"/>
    <dgm:cxn modelId="{E60AC941-3463-4CC8-962B-F40FFE058F1C}" type="presParOf" srcId="{D45D30D8-4804-46A4-B180-3511FCA142C1}" destId="{58712621-607D-4DF0-8AA5-66A6FBEBF14F}" srcOrd="0" destOrd="0" presId="urn:microsoft.com/office/officeart/2005/8/layout/hierarchy1"/>
    <dgm:cxn modelId="{FC84D33F-C37A-47B6-A5CC-24F8CB43A98A}" type="presParOf" srcId="{D45D30D8-4804-46A4-B180-3511FCA142C1}" destId="{B80E4642-AADE-431F-A8A8-9F8FCF0F7C57}" srcOrd="1" destOrd="0" presId="urn:microsoft.com/office/officeart/2005/8/layout/hierarchy1"/>
    <dgm:cxn modelId="{1545B887-275F-43D1-B9B4-DF6C202512C3}" type="presParOf" srcId="{8B5AA041-4FF8-4ECB-97B5-377E9E156249}" destId="{89C72938-2941-46D1-BDCD-51380925C6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A04B1-FB5A-4D39-A5FC-A57198CCACB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3C3A8E-65F8-4A83-83B2-6CD2F2620FE5}">
      <dgm:prSet/>
      <dgm:spPr/>
      <dgm:t>
        <a:bodyPr/>
        <a:lstStyle/>
        <a:p>
          <a:r>
            <a:rPr lang="en-US" dirty="0"/>
            <a:t>Employee Before Delete</a:t>
          </a:r>
        </a:p>
      </dgm:t>
    </dgm:pt>
    <dgm:pt modelId="{132FBCA9-5DC0-4B8E-98AC-37A416F58301}" type="parTrans" cxnId="{D1762C86-DC97-4C96-BB83-A63AE02DD640}">
      <dgm:prSet/>
      <dgm:spPr/>
      <dgm:t>
        <a:bodyPr/>
        <a:lstStyle/>
        <a:p>
          <a:endParaRPr lang="en-US"/>
        </a:p>
      </dgm:t>
    </dgm:pt>
    <dgm:pt modelId="{91B59B0E-E6D2-4497-93D4-B180F72CC59B}" type="sibTrans" cxnId="{D1762C86-DC97-4C96-BB83-A63AE02DD640}">
      <dgm:prSet/>
      <dgm:spPr/>
      <dgm:t>
        <a:bodyPr/>
        <a:lstStyle/>
        <a:p>
          <a:endParaRPr lang="en-US"/>
        </a:p>
      </dgm:t>
    </dgm:pt>
    <dgm:pt modelId="{2F3A1FF7-D67C-426B-8988-FFA724586A48}">
      <dgm:prSet/>
      <dgm:spPr/>
      <dgm:t>
        <a:bodyPr/>
        <a:lstStyle/>
        <a:p>
          <a:r>
            <a:rPr lang="en-US"/>
            <a:t>Employee After Delete</a:t>
          </a:r>
        </a:p>
      </dgm:t>
    </dgm:pt>
    <dgm:pt modelId="{B2683B9A-C856-4106-88D6-FE89B954AD54}" type="parTrans" cxnId="{D0903F34-975E-42B5-BDDB-4EC9CC0F7AF7}">
      <dgm:prSet/>
      <dgm:spPr/>
      <dgm:t>
        <a:bodyPr/>
        <a:lstStyle/>
        <a:p>
          <a:endParaRPr lang="en-US"/>
        </a:p>
      </dgm:t>
    </dgm:pt>
    <dgm:pt modelId="{842FDA50-78B3-4341-BD3F-2B36DE336459}" type="sibTrans" cxnId="{D0903F34-975E-42B5-BDDB-4EC9CC0F7AF7}">
      <dgm:prSet/>
      <dgm:spPr/>
      <dgm:t>
        <a:bodyPr/>
        <a:lstStyle/>
        <a:p>
          <a:endParaRPr lang="en-US"/>
        </a:p>
      </dgm:t>
    </dgm:pt>
    <dgm:pt modelId="{71E92812-7524-43AD-B8C5-95E50A45F050}" type="pres">
      <dgm:prSet presAssocID="{9A8A04B1-FB5A-4D39-A5FC-A57198CCAC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872022-78D3-4F80-9DD9-EBA0642228D4}" type="pres">
      <dgm:prSet presAssocID="{FE3C3A8E-65F8-4A83-83B2-6CD2F2620FE5}" presName="hierRoot1" presStyleCnt="0"/>
      <dgm:spPr/>
    </dgm:pt>
    <dgm:pt modelId="{48EBEB54-87F3-4B1C-8F9E-58FCB96EF5D6}" type="pres">
      <dgm:prSet presAssocID="{FE3C3A8E-65F8-4A83-83B2-6CD2F2620FE5}" presName="composite" presStyleCnt="0"/>
      <dgm:spPr/>
    </dgm:pt>
    <dgm:pt modelId="{BCF55FBB-7A94-404D-92C1-0DD918DEA85E}" type="pres">
      <dgm:prSet presAssocID="{FE3C3A8E-65F8-4A83-83B2-6CD2F2620FE5}" presName="background" presStyleLbl="node0" presStyleIdx="0" presStyleCnt="2"/>
      <dgm:spPr/>
    </dgm:pt>
    <dgm:pt modelId="{9ACD59C4-98A4-4D8D-9D17-513E023C37FB}" type="pres">
      <dgm:prSet presAssocID="{FE3C3A8E-65F8-4A83-83B2-6CD2F2620FE5}" presName="text" presStyleLbl="fgAcc0" presStyleIdx="0" presStyleCnt="2">
        <dgm:presLayoutVars>
          <dgm:chPref val="3"/>
        </dgm:presLayoutVars>
      </dgm:prSet>
      <dgm:spPr/>
    </dgm:pt>
    <dgm:pt modelId="{8A542913-256A-4DE7-B130-E779B5CA367C}" type="pres">
      <dgm:prSet presAssocID="{FE3C3A8E-65F8-4A83-83B2-6CD2F2620FE5}" presName="hierChild2" presStyleCnt="0"/>
      <dgm:spPr/>
    </dgm:pt>
    <dgm:pt modelId="{5937B415-F1DE-4EBD-8EF6-E775ACF4C056}" type="pres">
      <dgm:prSet presAssocID="{2F3A1FF7-D67C-426B-8988-FFA724586A48}" presName="hierRoot1" presStyleCnt="0"/>
      <dgm:spPr/>
    </dgm:pt>
    <dgm:pt modelId="{4C0B57D1-4ECB-47BC-ACA5-BFF0C4C34F69}" type="pres">
      <dgm:prSet presAssocID="{2F3A1FF7-D67C-426B-8988-FFA724586A48}" presName="composite" presStyleCnt="0"/>
      <dgm:spPr/>
    </dgm:pt>
    <dgm:pt modelId="{B589CCEB-9250-4693-8A5B-93D454EF2202}" type="pres">
      <dgm:prSet presAssocID="{2F3A1FF7-D67C-426B-8988-FFA724586A48}" presName="background" presStyleLbl="node0" presStyleIdx="1" presStyleCnt="2"/>
      <dgm:spPr/>
    </dgm:pt>
    <dgm:pt modelId="{2A35CA68-9E98-456D-82D3-968672E6A3D1}" type="pres">
      <dgm:prSet presAssocID="{2F3A1FF7-D67C-426B-8988-FFA724586A48}" presName="text" presStyleLbl="fgAcc0" presStyleIdx="1" presStyleCnt="2" custLinFactNeighborX="6935" custLinFactNeighborY="-2884">
        <dgm:presLayoutVars>
          <dgm:chPref val="3"/>
        </dgm:presLayoutVars>
      </dgm:prSet>
      <dgm:spPr/>
    </dgm:pt>
    <dgm:pt modelId="{7B56214C-31A9-4076-8A43-5F6A3BF5811F}" type="pres">
      <dgm:prSet presAssocID="{2F3A1FF7-D67C-426B-8988-FFA724586A48}" presName="hierChild2" presStyleCnt="0"/>
      <dgm:spPr/>
    </dgm:pt>
  </dgm:ptLst>
  <dgm:cxnLst>
    <dgm:cxn modelId="{77300104-6CD3-4733-B09C-ACA03161A7FB}" type="presOf" srcId="{FE3C3A8E-65F8-4A83-83B2-6CD2F2620FE5}" destId="{9ACD59C4-98A4-4D8D-9D17-513E023C37FB}" srcOrd="0" destOrd="0" presId="urn:microsoft.com/office/officeart/2005/8/layout/hierarchy1"/>
    <dgm:cxn modelId="{D0903F34-975E-42B5-BDDB-4EC9CC0F7AF7}" srcId="{9A8A04B1-FB5A-4D39-A5FC-A57198CCACB0}" destId="{2F3A1FF7-D67C-426B-8988-FFA724586A48}" srcOrd="1" destOrd="0" parTransId="{B2683B9A-C856-4106-88D6-FE89B954AD54}" sibTransId="{842FDA50-78B3-4341-BD3F-2B36DE336459}"/>
    <dgm:cxn modelId="{D1762C86-DC97-4C96-BB83-A63AE02DD640}" srcId="{9A8A04B1-FB5A-4D39-A5FC-A57198CCACB0}" destId="{FE3C3A8E-65F8-4A83-83B2-6CD2F2620FE5}" srcOrd="0" destOrd="0" parTransId="{132FBCA9-5DC0-4B8E-98AC-37A416F58301}" sibTransId="{91B59B0E-E6D2-4497-93D4-B180F72CC59B}"/>
    <dgm:cxn modelId="{3CA031E7-B404-4E57-906C-C772C384379C}" type="presOf" srcId="{2F3A1FF7-D67C-426B-8988-FFA724586A48}" destId="{2A35CA68-9E98-456D-82D3-968672E6A3D1}" srcOrd="0" destOrd="0" presId="urn:microsoft.com/office/officeart/2005/8/layout/hierarchy1"/>
    <dgm:cxn modelId="{D30486F2-723E-4F87-B17F-A6E3FEE25DD8}" type="presOf" srcId="{9A8A04B1-FB5A-4D39-A5FC-A57198CCACB0}" destId="{71E92812-7524-43AD-B8C5-95E50A45F050}" srcOrd="0" destOrd="0" presId="urn:microsoft.com/office/officeart/2005/8/layout/hierarchy1"/>
    <dgm:cxn modelId="{D4FED5FD-3D9F-4337-BAD3-2693C7377A1C}" type="presParOf" srcId="{71E92812-7524-43AD-B8C5-95E50A45F050}" destId="{56872022-78D3-4F80-9DD9-EBA0642228D4}" srcOrd="0" destOrd="0" presId="urn:microsoft.com/office/officeart/2005/8/layout/hierarchy1"/>
    <dgm:cxn modelId="{D7803753-18CA-4D0C-8CA2-41E6A3C4041D}" type="presParOf" srcId="{56872022-78D3-4F80-9DD9-EBA0642228D4}" destId="{48EBEB54-87F3-4B1C-8F9E-58FCB96EF5D6}" srcOrd="0" destOrd="0" presId="urn:microsoft.com/office/officeart/2005/8/layout/hierarchy1"/>
    <dgm:cxn modelId="{600FE1F9-E157-4914-BD61-CA23CE440AB1}" type="presParOf" srcId="{48EBEB54-87F3-4B1C-8F9E-58FCB96EF5D6}" destId="{BCF55FBB-7A94-404D-92C1-0DD918DEA85E}" srcOrd="0" destOrd="0" presId="urn:microsoft.com/office/officeart/2005/8/layout/hierarchy1"/>
    <dgm:cxn modelId="{6E897F2E-4016-4443-B4D3-B40B218774AD}" type="presParOf" srcId="{48EBEB54-87F3-4B1C-8F9E-58FCB96EF5D6}" destId="{9ACD59C4-98A4-4D8D-9D17-513E023C37FB}" srcOrd="1" destOrd="0" presId="urn:microsoft.com/office/officeart/2005/8/layout/hierarchy1"/>
    <dgm:cxn modelId="{B55577AA-E523-49AA-800F-C9BCF876ACB1}" type="presParOf" srcId="{56872022-78D3-4F80-9DD9-EBA0642228D4}" destId="{8A542913-256A-4DE7-B130-E779B5CA367C}" srcOrd="1" destOrd="0" presId="urn:microsoft.com/office/officeart/2005/8/layout/hierarchy1"/>
    <dgm:cxn modelId="{B9060639-0751-4F81-95D9-46DAE4CBB9C2}" type="presParOf" srcId="{71E92812-7524-43AD-B8C5-95E50A45F050}" destId="{5937B415-F1DE-4EBD-8EF6-E775ACF4C056}" srcOrd="1" destOrd="0" presId="urn:microsoft.com/office/officeart/2005/8/layout/hierarchy1"/>
    <dgm:cxn modelId="{0995E9A7-3E9F-4BC9-952C-FFD365A1C103}" type="presParOf" srcId="{5937B415-F1DE-4EBD-8EF6-E775ACF4C056}" destId="{4C0B57D1-4ECB-47BC-ACA5-BFF0C4C34F69}" srcOrd="0" destOrd="0" presId="urn:microsoft.com/office/officeart/2005/8/layout/hierarchy1"/>
    <dgm:cxn modelId="{6180B7DD-EDAC-4EBC-BE23-8B565054C7C6}" type="presParOf" srcId="{4C0B57D1-4ECB-47BC-ACA5-BFF0C4C34F69}" destId="{B589CCEB-9250-4693-8A5B-93D454EF2202}" srcOrd="0" destOrd="0" presId="urn:microsoft.com/office/officeart/2005/8/layout/hierarchy1"/>
    <dgm:cxn modelId="{85B96A1D-62A6-4942-8156-540C1D853F7B}" type="presParOf" srcId="{4C0B57D1-4ECB-47BC-ACA5-BFF0C4C34F69}" destId="{2A35CA68-9E98-456D-82D3-968672E6A3D1}" srcOrd="1" destOrd="0" presId="urn:microsoft.com/office/officeart/2005/8/layout/hierarchy1"/>
    <dgm:cxn modelId="{64403A64-0327-42B6-B755-26D0813A79CC}" type="presParOf" srcId="{5937B415-F1DE-4EBD-8EF6-E775ACF4C056}" destId="{7B56214C-31A9-4076-8A43-5F6A3BF581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2D1727-78FE-43A4-8B0D-A0D2DA2D78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C0C3D3-4C46-46BD-B56A-C9E503A45C09}">
      <dgm:prSet/>
      <dgm:spPr/>
      <dgm:t>
        <a:bodyPr/>
        <a:lstStyle/>
        <a:p>
          <a:r>
            <a:rPr lang="en-US"/>
            <a:t>Member Before Delete</a:t>
          </a:r>
        </a:p>
      </dgm:t>
    </dgm:pt>
    <dgm:pt modelId="{31280646-DD29-4866-9DF5-1E7DEA0A9A06}" type="parTrans" cxnId="{F162E3E5-4CCF-4943-A9D6-76B826C435E5}">
      <dgm:prSet/>
      <dgm:spPr/>
      <dgm:t>
        <a:bodyPr/>
        <a:lstStyle/>
        <a:p>
          <a:endParaRPr lang="en-US"/>
        </a:p>
      </dgm:t>
    </dgm:pt>
    <dgm:pt modelId="{3AC1A684-F9D2-479C-B7EF-7F169A860B5A}" type="sibTrans" cxnId="{F162E3E5-4CCF-4943-A9D6-76B826C435E5}">
      <dgm:prSet/>
      <dgm:spPr/>
      <dgm:t>
        <a:bodyPr/>
        <a:lstStyle/>
        <a:p>
          <a:endParaRPr lang="en-US"/>
        </a:p>
      </dgm:t>
    </dgm:pt>
    <dgm:pt modelId="{F4AE716E-9382-487D-8238-1AB1D3320C13}">
      <dgm:prSet/>
      <dgm:spPr/>
      <dgm:t>
        <a:bodyPr/>
        <a:lstStyle/>
        <a:p>
          <a:r>
            <a:rPr lang="en-US"/>
            <a:t>Member After Insert</a:t>
          </a:r>
        </a:p>
      </dgm:t>
    </dgm:pt>
    <dgm:pt modelId="{07366C5B-9BA9-4F76-AF0A-8C034AE68564}" type="parTrans" cxnId="{3A5DDC3C-4CD7-429A-BDF5-46AC88E90806}">
      <dgm:prSet/>
      <dgm:spPr/>
      <dgm:t>
        <a:bodyPr/>
        <a:lstStyle/>
        <a:p>
          <a:endParaRPr lang="en-US"/>
        </a:p>
      </dgm:t>
    </dgm:pt>
    <dgm:pt modelId="{CA96D132-2660-4DE9-B624-4AFED0883C60}" type="sibTrans" cxnId="{3A5DDC3C-4CD7-429A-BDF5-46AC88E90806}">
      <dgm:prSet/>
      <dgm:spPr/>
      <dgm:t>
        <a:bodyPr/>
        <a:lstStyle/>
        <a:p>
          <a:endParaRPr lang="en-US"/>
        </a:p>
      </dgm:t>
    </dgm:pt>
    <dgm:pt modelId="{0067DEC0-BDA7-47BE-852C-BFC2AAB597C4}" type="pres">
      <dgm:prSet presAssocID="{CE2D1727-78FE-43A4-8B0D-A0D2DA2D78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A8F10C-D30A-4F25-924D-872B84A0C3C1}" type="pres">
      <dgm:prSet presAssocID="{5AC0C3D3-4C46-46BD-B56A-C9E503A45C09}" presName="hierRoot1" presStyleCnt="0"/>
      <dgm:spPr/>
    </dgm:pt>
    <dgm:pt modelId="{C8037042-2A63-42C2-9843-D5383C2217F2}" type="pres">
      <dgm:prSet presAssocID="{5AC0C3D3-4C46-46BD-B56A-C9E503A45C09}" presName="composite" presStyleCnt="0"/>
      <dgm:spPr/>
    </dgm:pt>
    <dgm:pt modelId="{848F9B1A-CA6F-49B5-A942-7FF442A3B2F9}" type="pres">
      <dgm:prSet presAssocID="{5AC0C3D3-4C46-46BD-B56A-C9E503A45C09}" presName="background" presStyleLbl="node0" presStyleIdx="0" presStyleCnt="2"/>
      <dgm:spPr/>
    </dgm:pt>
    <dgm:pt modelId="{A3D95302-E9EB-4290-9F8B-128925DB7545}" type="pres">
      <dgm:prSet presAssocID="{5AC0C3D3-4C46-46BD-B56A-C9E503A45C09}" presName="text" presStyleLbl="fgAcc0" presStyleIdx="0" presStyleCnt="2">
        <dgm:presLayoutVars>
          <dgm:chPref val="3"/>
        </dgm:presLayoutVars>
      </dgm:prSet>
      <dgm:spPr/>
    </dgm:pt>
    <dgm:pt modelId="{326864B1-D8D5-481B-B692-52B6EA582FDA}" type="pres">
      <dgm:prSet presAssocID="{5AC0C3D3-4C46-46BD-B56A-C9E503A45C09}" presName="hierChild2" presStyleCnt="0"/>
      <dgm:spPr/>
    </dgm:pt>
    <dgm:pt modelId="{9E191462-CFA7-4903-AF1A-04242B8C4210}" type="pres">
      <dgm:prSet presAssocID="{F4AE716E-9382-487D-8238-1AB1D3320C13}" presName="hierRoot1" presStyleCnt="0"/>
      <dgm:spPr/>
    </dgm:pt>
    <dgm:pt modelId="{C4C03DB9-0DA8-4443-AE40-BD52180B7E6B}" type="pres">
      <dgm:prSet presAssocID="{F4AE716E-9382-487D-8238-1AB1D3320C13}" presName="composite" presStyleCnt="0"/>
      <dgm:spPr/>
    </dgm:pt>
    <dgm:pt modelId="{32AA8060-EF67-4645-88F6-798B125B5302}" type="pres">
      <dgm:prSet presAssocID="{F4AE716E-9382-487D-8238-1AB1D3320C13}" presName="background" presStyleLbl="node0" presStyleIdx="1" presStyleCnt="2"/>
      <dgm:spPr/>
    </dgm:pt>
    <dgm:pt modelId="{352DDEDA-EDE1-4E2D-A61D-7A550F6E9C93}" type="pres">
      <dgm:prSet presAssocID="{F4AE716E-9382-487D-8238-1AB1D3320C13}" presName="text" presStyleLbl="fgAcc0" presStyleIdx="1" presStyleCnt="2">
        <dgm:presLayoutVars>
          <dgm:chPref val="3"/>
        </dgm:presLayoutVars>
      </dgm:prSet>
      <dgm:spPr/>
    </dgm:pt>
    <dgm:pt modelId="{FF8E6316-1BC0-4A63-91D4-5AD2F1DB2E7D}" type="pres">
      <dgm:prSet presAssocID="{F4AE716E-9382-487D-8238-1AB1D3320C13}" presName="hierChild2" presStyleCnt="0"/>
      <dgm:spPr/>
    </dgm:pt>
  </dgm:ptLst>
  <dgm:cxnLst>
    <dgm:cxn modelId="{3A5DDC3C-4CD7-429A-BDF5-46AC88E90806}" srcId="{CE2D1727-78FE-43A4-8B0D-A0D2DA2D782B}" destId="{F4AE716E-9382-487D-8238-1AB1D3320C13}" srcOrd="1" destOrd="0" parTransId="{07366C5B-9BA9-4F76-AF0A-8C034AE68564}" sibTransId="{CA96D132-2660-4DE9-B624-4AFED0883C60}"/>
    <dgm:cxn modelId="{8C04A37E-E028-433E-81B9-31DA0F416F63}" type="presOf" srcId="{5AC0C3D3-4C46-46BD-B56A-C9E503A45C09}" destId="{A3D95302-E9EB-4290-9F8B-128925DB7545}" srcOrd="0" destOrd="0" presId="urn:microsoft.com/office/officeart/2005/8/layout/hierarchy1"/>
    <dgm:cxn modelId="{4FE8D48D-6B5B-42CC-B150-E40171135650}" type="presOf" srcId="{CE2D1727-78FE-43A4-8B0D-A0D2DA2D782B}" destId="{0067DEC0-BDA7-47BE-852C-BFC2AAB597C4}" srcOrd="0" destOrd="0" presId="urn:microsoft.com/office/officeart/2005/8/layout/hierarchy1"/>
    <dgm:cxn modelId="{F162E3E5-4CCF-4943-A9D6-76B826C435E5}" srcId="{CE2D1727-78FE-43A4-8B0D-A0D2DA2D782B}" destId="{5AC0C3D3-4C46-46BD-B56A-C9E503A45C09}" srcOrd="0" destOrd="0" parTransId="{31280646-DD29-4866-9DF5-1E7DEA0A9A06}" sibTransId="{3AC1A684-F9D2-479C-B7EF-7F169A860B5A}"/>
    <dgm:cxn modelId="{8578A1F5-9CE7-49C7-B0A4-FCFDEF9C5D7F}" type="presOf" srcId="{F4AE716E-9382-487D-8238-1AB1D3320C13}" destId="{352DDEDA-EDE1-4E2D-A61D-7A550F6E9C93}" srcOrd="0" destOrd="0" presId="urn:microsoft.com/office/officeart/2005/8/layout/hierarchy1"/>
    <dgm:cxn modelId="{4E454D6E-93D3-46E3-B39D-6E9DE990BF2F}" type="presParOf" srcId="{0067DEC0-BDA7-47BE-852C-BFC2AAB597C4}" destId="{E5A8F10C-D30A-4F25-924D-872B84A0C3C1}" srcOrd="0" destOrd="0" presId="urn:microsoft.com/office/officeart/2005/8/layout/hierarchy1"/>
    <dgm:cxn modelId="{4A8BD284-30D3-42C9-9488-1A2F5455BD02}" type="presParOf" srcId="{E5A8F10C-D30A-4F25-924D-872B84A0C3C1}" destId="{C8037042-2A63-42C2-9843-D5383C2217F2}" srcOrd="0" destOrd="0" presId="urn:microsoft.com/office/officeart/2005/8/layout/hierarchy1"/>
    <dgm:cxn modelId="{DB8AEBBE-4929-4147-801B-1C3F59CC7CF7}" type="presParOf" srcId="{C8037042-2A63-42C2-9843-D5383C2217F2}" destId="{848F9B1A-CA6F-49B5-A942-7FF442A3B2F9}" srcOrd="0" destOrd="0" presId="urn:microsoft.com/office/officeart/2005/8/layout/hierarchy1"/>
    <dgm:cxn modelId="{1DC00162-8DE0-4E1C-8728-403E8A17E489}" type="presParOf" srcId="{C8037042-2A63-42C2-9843-D5383C2217F2}" destId="{A3D95302-E9EB-4290-9F8B-128925DB7545}" srcOrd="1" destOrd="0" presId="urn:microsoft.com/office/officeart/2005/8/layout/hierarchy1"/>
    <dgm:cxn modelId="{D40BFA94-BFE7-4C4A-A019-94CBDB528660}" type="presParOf" srcId="{E5A8F10C-D30A-4F25-924D-872B84A0C3C1}" destId="{326864B1-D8D5-481B-B692-52B6EA582FDA}" srcOrd="1" destOrd="0" presId="urn:microsoft.com/office/officeart/2005/8/layout/hierarchy1"/>
    <dgm:cxn modelId="{0F5DF1FE-E861-4929-949D-6017D9437583}" type="presParOf" srcId="{0067DEC0-BDA7-47BE-852C-BFC2AAB597C4}" destId="{9E191462-CFA7-4903-AF1A-04242B8C4210}" srcOrd="1" destOrd="0" presId="urn:microsoft.com/office/officeart/2005/8/layout/hierarchy1"/>
    <dgm:cxn modelId="{79A15923-5A64-43E2-8B43-324A65ABBA34}" type="presParOf" srcId="{9E191462-CFA7-4903-AF1A-04242B8C4210}" destId="{C4C03DB9-0DA8-4443-AE40-BD52180B7E6B}" srcOrd="0" destOrd="0" presId="urn:microsoft.com/office/officeart/2005/8/layout/hierarchy1"/>
    <dgm:cxn modelId="{F4BC813D-7942-4C8E-8DE4-21E8C31D89A4}" type="presParOf" srcId="{C4C03DB9-0DA8-4443-AE40-BD52180B7E6B}" destId="{32AA8060-EF67-4645-88F6-798B125B5302}" srcOrd="0" destOrd="0" presId="urn:microsoft.com/office/officeart/2005/8/layout/hierarchy1"/>
    <dgm:cxn modelId="{A21327CF-41B7-4C29-9398-6BE9988B7554}" type="presParOf" srcId="{C4C03DB9-0DA8-4443-AE40-BD52180B7E6B}" destId="{352DDEDA-EDE1-4E2D-A61D-7A550F6E9C93}" srcOrd="1" destOrd="0" presId="urn:microsoft.com/office/officeart/2005/8/layout/hierarchy1"/>
    <dgm:cxn modelId="{4E29FFA9-6BB0-41BA-9343-598EE4B5A2DC}" type="presParOf" srcId="{9E191462-CFA7-4903-AF1A-04242B8C4210}" destId="{FF8E6316-1BC0-4A63-91D4-5AD2F1DB2E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F8B1F-BE2A-4890-B8AA-606A6FC9BE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01994B-1EEA-48AD-A5E7-F3C117B06FDF}">
      <dgm:prSet/>
      <dgm:spPr/>
      <dgm:t>
        <a:bodyPr/>
        <a:lstStyle/>
        <a:p>
          <a:r>
            <a:rPr lang="en-US"/>
            <a:t>Supervisor After Insert </a:t>
          </a:r>
        </a:p>
      </dgm:t>
    </dgm:pt>
    <dgm:pt modelId="{827A02F4-820C-4057-B9E5-9EA790AFD49B}" type="parTrans" cxnId="{C7EB4731-D84E-42E7-972E-118BA52B7B98}">
      <dgm:prSet/>
      <dgm:spPr/>
      <dgm:t>
        <a:bodyPr/>
        <a:lstStyle/>
        <a:p>
          <a:endParaRPr lang="en-US"/>
        </a:p>
      </dgm:t>
    </dgm:pt>
    <dgm:pt modelId="{94E2BC45-E8D6-4F38-8978-1C960FAB3FDB}" type="sibTrans" cxnId="{C7EB4731-D84E-42E7-972E-118BA52B7B98}">
      <dgm:prSet/>
      <dgm:spPr/>
      <dgm:t>
        <a:bodyPr/>
        <a:lstStyle/>
        <a:p>
          <a:endParaRPr lang="en-US"/>
        </a:p>
      </dgm:t>
    </dgm:pt>
    <dgm:pt modelId="{AEBA60CE-8E9A-4143-B6BB-025539F62A7E}">
      <dgm:prSet/>
      <dgm:spPr/>
      <dgm:t>
        <a:bodyPr/>
        <a:lstStyle/>
        <a:p>
          <a:r>
            <a:rPr lang="en-US"/>
            <a:t>Supervisor After Delete</a:t>
          </a:r>
        </a:p>
      </dgm:t>
    </dgm:pt>
    <dgm:pt modelId="{3D585A8D-2600-40C9-9AC3-1EB8A3A63392}" type="parTrans" cxnId="{9736B54C-F32D-40E9-B036-1C4311A2C2D3}">
      <dgm:prSet/>
      <dgm:spPr/>
      <dgm:t>
        <a:bodyPr/>
        <a:lstStyle/>
        <a:p>
          <a:endParaRPr lang="en-US"/>
        </a:p>
      </dgm:t>
    </dgm:pt>
    <dgm:pt modelId="{8C5CBD7C-CF7D-438F-BB50-0CC1AFD8B563}" type="sibTrans" cxnId="{9736B54C-F32D-40E9-B036-1C4311A2C2D3}">
      <dgm:prSet/>
      <dgm:spPr/>
      <dgm:t>
        <a:bodyPr/>
        <a:lstStyle/>
        <a:p>
          <a:endParaRPr lang="en-US"/>
        </a:p>
      </dgm:t>
    </dgm:pt>
    <dgm:pt modelId="{78206C58-42EE-46B2-8D74-7DDBC40BD683}" type="pres">
      <dgm:prSet presAssocID="{B8FF8B1F-BE2A-4890-B8AA-606A6FC9BE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1243C0-18D8-4B86-9533-C53AE65974B0}" type="pres">
      <dgm:prSet presAssocID="{0A01994B-1EEA-48AD-A5E7-F3C117B06FDF}" presName="hierRoot1" presStyleCnt="0"/>
      <dgm:spPr/>
    </dgm:pt>
    <dgm:pt modelId="{1AAF4DEB-1981-47F7-8A06-3B1196066022}" type="pres">
      <dgm:prSet presAssocID="{0A01994B-1EEA-48AD-A5E7-F3C117B06FDF}" presName="composite" presStyleCnt="0"/>
      <dgm:spPr/>
    </dgm:pt>
    <dgm:pt modelId="{D59F0123-E7E8-4012-9360-631EF475218F}" type="pres">
      <dgm:prSet presAssocID="{0A01994B-1EEA-48AD-A5E7-F3C117B06FDF}" presName="background" presStyleLbl="node0" presStyleIdx="0" presStyleCnt="2"/>
      <dgm:spPr/>
    </dgm:pt>
    <dgm:pt modelId="{43AB4AB4-80BE-461F-8E8C-60DC27AFF02A}" type="pres">
      <dgm:prSet presAssocID="{0A01994B-1EEA-48AD-A5E7-F3C117B06FDF}" presName="text" presStyleLbl="fgAcc0" presStyleIdx="0" presStyleCnt="2">
        <dgm:presLayoutVars>
          <dgm:chPref val="3"/>
        </dgm:presLayoutVars>
      </dgm:prSet>
      <dgm:spPr/>
    </dgm:pt>
    <dgm:pt modelId="{12B815F2-BC92-4EC6-8AF6-6F4D2AF4511B}" type="pres">
      <dgm:prSet presAssocID="{0A01994B-1EEA-48AD-A5E7-F3C117B06FDF}" presName="hierChild2" presStyleCnt="0"/>
      <dgm:spPr/>
    </dgm:pt>
    <dgm:pt modelId="{3F823983-3FDC-4348-8D7A-C236D12B2719}" type="pres">
      <dgm:prSet presAssocID="{AEBA60CE-8E9A-4143-B6BB-025539F62A7E}" presName="hierRoot1" presStyleCnt="0"/>
      <dgm:spPr/>
    </dgm:pt>
    <dgm:pt modelId="{78D61206-77D5-4CCD-A1C6-B331BFFEE0E1}" type="pres">
      <dgm:prSet presAssocID="{AEBA60CE-8E9A-4143-B6BB-025539F62A7E}" presName="composite" presStyleCnt="0"/>
      <dgm:spPr/>
    </dgm:pt>
    <dgm:pt modelId="{D74C5206-E6D3-4C28-8604-C995079D045F}" type="pres">
      <dgm:prSet presAssocID="{AEBA60CE-8E9A-4143-B6BB-025539F62A7E}" presName="background" presStyleLbl="node0" presStyleIdx="1" presStyleCnt="2"/>
      <dgm:spPr/>
    </dgm:pt>
    <dgm:pt modelId="{527696C7-9F82-4AB4-99D4-117DD4962039}" type="pres">
      <dgm:prSet presAssocID="{AEBA60CE-8E9A-4143-B6BB-025539F62A7E}" presName="text" presStyleLbl="fgAcc0" presStyleIdx="1" presStyleCnt="2">
        <dgm:presLayoutVars>
          <dgm:chPref val="3"/>
        </dgm:presLayoutVars>
      </dgm:prSet>
      <dgm:spPr/>
    </dgm:pt>
    <dgm:pt modelId="{4C606E61-7962-461E-AAC4-9443B41283C4}" type="pres">
      <dgm:prSet presAssocID="{AEBA60CE-8E9A-4143-B6BB-025539F62A7E}" presName="hierChild2" presStyleCnt="0"/>
      <dgm:spPr/>
    </dgm:pt>
  </dgm:ptLst>
  <dgm:cxnLst>
    <dgm:cxn modelId="{C7EB4731-D84E-42E7-972E-118BA52B7B98}" srcId="{B8FF8B1F-BE2A-4890-B8AA-606A6FC9BEC3}" destId="{0A01994B-1EEA-48AD-A5E7-F3C117B06FDF}" srcOrd="0" destOrd="0" parTransId="{827A02F4-820C-4057-B9E5-9EA790AFD49B}" sibTransId="{94E2BC45-E8D6-4F38-8978-1C960FAB3FDB}"/>
    <dgm:cxn modelId="{9256C935-710C-4520-8441-F94D5D2CDBB6}" type="presOf" srcId="{AEBA60CE-8E9A-4143-B6BB-025539F62A7E}" destId="{527696C7-9F82-4AB4-99D4-117DD4962039}" srcOrd="0" destOrd="0" presId="urn:microsoft.com/office/officeart/2005/8/layout/hierarchy1"/>
    <dgm:cxn modelId="{9736B54C-F32D-40E9-B036-1C4311A2C2D3}" srcId="{B8FF8B1F-BE2A-4890-B8AA-606A6FC9BEC3}" destId="{AEBA60CE-8E9A-4143-B6BB-025539F62A7E}" srcOrd="1" destOrd="0" parTransId="{3D585A8D-2600-40C9-9AC3-1EB8A3A63392}" sibTransId="{8C5CBD7C-CF7D-438F-BB50-0CC1AFD8B563}"/>
    <dgm:cxn modelId="{D968DE4C-301E-4CB0-8B3B-74DD4B50CC84}" type="presOf" srcId="{B8FF8B1F-BE2A-4890-B8AA-606A6FC9BEC3}" destId="{78206C58-42EE-46B2-8D74-7DDBC40BD683}" srcOrd="0" destOrd="0" presId="urn:microsoft.com/office/officeart/2005/8/layout/hierarchy1"/>
    <dgm:cxn modelId="{D06E49DC-B786-4967-A91F-2742902E23D2}" type="presOf" srcId="{0A01994B-1EEA-48AD-A5E7-F3C117B06FDF}" destId="{43AB4AB4-80BE-461F-8E8C-60DC27AFF02A}" srcOrd="0" destOrd="0" presId="urn:microsoft.com/office/officeart/2005/8/layout/hierarchy1"/>
    <dgm:cxn modelId="{02120563-CD3F-46EF-8323-B85F0FE6A16B}" type="presParOf" srcId="{78206C58-42EE-46B2-8D74-7DDBC40BD683}" destId="{1A1243C0-18D8-4B86-9533-C53AE65974B0}" srcOrd="0" destOrd="0" presId="urn:microsoft.com/office/officeart/2005/8/layout/hierarchy1"/>
    <dgm:cxn modelId="{BBB7C3A8-AF69-4FB4-9AF8-604B146E1019}" type="presParOf" srcId="{1A1243C0-18D8-4B86-9533-C53AE65974B0}" destId="{1AAF4DEB-1981-47F7-8A06-3B1196066022}" srcOrd="0" destOrd="0" presId="urn:microsoft.com/office/officeart/2005/8/layout/hierarchy1"/>
    <dgm:cxn modelId="{52D64C53-6443-4AE9-BDF4-B3105FC83570}" type="presParOf" srcId="{1AAF4DEB-1981-47F7-8A06-3B1196066022}" destId="{D59F0123-E7E8-4012-9360-631EF475218F}" srcOrd="0" destOrd="0" presId="urn:microsoft.com/office/officeart/2005/8/layout/hierarchy1"/>
    <dgm:cxn modelId="{75F59862-2C55-40D2-823E-F82D5213E995}" type="presParOf" srcId="{1AAF4DEB-1981-47F7-8A06-3B1196066022}" destId="{43AB4AB4-80BE-461F-8E8C-60DC27AFF02A}" srcOrd="1" destOrd="0" presId="urn:microsoft.com/office/officeart/2005/8/layout/hierarchy1"/>
    <dgm:cxn modelId="{140BD080-9D40-4260-BD5D-F2109F817C65}" type="presParOf" srcId="{1A1243C0-18D8-4B86-9533-C53AE65974B0}" destId="{12B815F2-BC92-4EC6-8AF6-6F4D2AF4511B}" srcOrd="1" destOrd="0" presId="urn:microsoft.com/office/officeart/2005/8/layout/hierarchy1"/>
    <dgm:cxn modelId="{3688EEC1-9200-4EA2-94F4-4215F607C858}" type="presParOf" srcId="{78206C58-42EE-46B2-8D74-7DDBC40BD683}" destId="{3F823983-3FDC-4348-8D7A-C236D12B2719}" srcOrd="1" destOrd="0" presId="urn:microsoft.com/office/officeart/2005/8/layout/hierarchy1"/>
    <dgm:cxn modelId="{D226FC55-E800-4824-93EC-AEB05DD5B8DF}" type="presParOf" srcId="{3F823983-3FDC-4348-8D7A-C236D12B2719}" destId="{78D61206-77D5-4CCD-A1C6-B331BFFEE0E1}" srcOrd="0" destOrd="0" presId="urn:microsoft.com/office/officeart/2005/8/layout/hierarchy1"/>
    <dgm:cxn modelId="{2BF207CE-6D60-45D1-9FBE-2839B790A727}" type="presParOf" srcId="{78D61206-77D5-4CCD-A1C6-B331BFFEE0E1}" destId="{D74C5206-E6D3-4C28-8604-C995079D045F}" srcOrd="0" destOrd="0" presId="urn:microsoft.com/office/officeart/2005/8/layout/hierarchy1"/>
    <dgm:cxn modelId="{64FD5A83-00B3-4393-B83E-FEBD2C372EDA}" type="presParOf" srcId="{78D61206-77D5-4CCD-A1C6-B331BFFEE0E1}" destId="{527696C7-9F82-4AB4-99D4-117DD4962039}" srcOrd="1" destOrd="0" presId="urn:microsoft.com/office/officeart/2005/8/layout/hierarchy1"/>
    <dgm:cxn modelId="{4E31D1FD-1792-46FC-B070-302BBF9B96A2}" type="presParOf" srcId="{3F823983-3FDC-4348-8D7A-C236D12B2719}" destId="{4C606E61-7962-461E-AAC4-9443B41283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BB54B-2569-4DB7-A728-1D7F1C7629C2}">
      <dsp:nvSpPr>
        <dsp:cNvPr id="0" name=""/>
        <dsp:cNvSpPr/>
      </dsp:nvSpPr>
      <dsp:spPr>
        <a:xfrm>
          <a:off x="751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FC31-38FA-42E1-8A5B-5CAD87FCC593}">
      <dsp:nvSpPr>
        <dsp:cNvPr id="0" name=""/>
        <dsp:cNvSpPr/>
      </dsp:nvSpPr>
      <dsp:spPr>
        <a:xfrm>
          <a:off x="293796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Equipment After Insert</a:t>
          </a:r>
        </a:p>
      </dsp:txBody>
      <dsp:txXfrm>
        <a:off x="342848" y="621246"/>
        <a:ext cx="2539301" cy="1576648"/>
      </dsp:txXfrm>
    </dsp:sp>
    <dsp:sp modelId="{58712621-607D-4DF0-8AA5-66A6FBEBF14F}">
      <dsp:nvSpPr>
        <dsp:cNvPr id="0" name=""/>
        <dsp:cNvSpPr/>
      </dsp:nvSpPr>
      <dsp:spPr>
        <a:xfrm>
          <a:off x="3224247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E4642-AADE-431F-A8A8-9F8FCF0F7C57}">
      <dsp:nvSpPr>
        <dsp:cNvPr id="0" name=""/>
        <dsp:cNvSpPr/>
      </dsp:nvSpPr>
      <dsp:spPr>
        <a:xfrm>
          <a:off x="3517292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Equipment After Delete</a:t>
          </a:r>
        </a:p>
      </dsp:txBody>
      <dsp:txXfrm>
        <a:off x="3566344" y="621246"/>
        <a:ext cx="2539301" cy="157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55FBB-7A94-404D-92C1-0DD918DEA85E}">
      <dsp:nvSpPr>
        <dsp:cNvPr id="0" name=""/>
        <dsp:cNvSpPr/>
      </dsp:nvSpPr>
      <dsp:spPr>
        <a:xfrm>
          <a:off x="707" y="181936"/>
          <a:ext cx="2484112" cy="157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59C4-98A4-4D8D-9D17-513E023C37FB}">
      <dsp:nvSpPr>
        <dsp:cNvPr id="0" name=""/>
        <dsp:cNvSpPr/>
      </dsp:nvSpPr>
      <dsp:spPr>
        <a:xfrm>
          <a:off x="276720" y="444148"/>
          <a:ext cx="2484112" cy="1577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Employee Before Delete</a:t>
          </a:r>
        </a:p>
      </dsp:txBody>
      <dsp:txXfrm>
        <a:off x="322921" y="490349"/>
        <a:ext cx="2391710" cy="1485009"/>
      </dsp:txXfrm>
    </dsp:sp>
    <dsp:sp modelId="{B589CCEB-9250-4693-8A5B-93D454EF2202}">
      <dsp:nvSpPr>
        <dsp:cNvPr id="0" name=""/>
        <dsp:cNvSpPr/>
      </dsp:nvSpPr>
      <dsp:spPr>
        <a:xfrm>
          <a:off x="3037552" y="136443"/>
          <a:ext cx="2484112" cy="157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5CA68-9E98-456D-82D3-968672E6A3D1}">
      <dsp:nvSpPr>
        <dsp:cNvPr id="0" name=""/>
        <dsp:cNvSpPr/>
      </dsp:nvSpPr>
      <dsp:spPr>
        <a:xfrm>
          <a:off x="3313565" y="398655"/>
          <a:ext cx="2484112" cy="1577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Employee After Delete</a:t>
          </a:r>
        </a:p>
      </dsp:txBody>
      <dsp:txXfrm>
        <a:off x="3359766" y="444856"/>
        <a:ext cx="2391710" cy="14850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F9B1A-CA6F-49B5-A942-7FF442A3B2F9}">
      <dsp:nvSpPr>
        <dsp:cNvPr id="0" name=""/>
        <dsp:cNvSpPr/>
      </dsp:nvSpPr>
      <dsp:spPr>
        <a:xfrm>
          <a:off x="798" y="549086"/>
          <a:ext cx="2802389" cy="177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95302-E9EB-4290-9F8B-128925DB7545}">
      <dsp:nvSpPr>
        <dsp:cNvPr id="0" name=""/>
        <dsp:cNvSpPr/>
      </dsp:nvSpPr>
      <dsp:spPr>
        <a:xfrm>
          <a:off x="312175" y="844894"/>
          <a:ext cx="2802389" cy="1779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Member Before Delete</a:t>
          </a:r>
        </a:p>
      </dsp:txBody>
      <dsp:txXfrm>
        <a:off x="364295" y="897014"/>
        <a:ext cx="2698149" cy="1675277"/>
      </dsp:txXfrm>
    </dsp:sp>
    <dsp:sp modelId="{32AA8060-EF67-4645-88F6-798B125B5302}">
      <dsp:nvSpPr>
        <dsp:cNvPr id="0" name=""/>
        <dsp:cNvSpPr/>
      </dsp:nvSpPr>
      <dsp:spPr>
        <a:xfrm>
          <a:off x="3425941" y="549086"/>
          <a:ext cx="2802389" cy="177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DDEDA-EDE1-4E2D-A61D-7A550F6E9C93}">
      <dsp:nvSpPr>
        <dsp:cNvPr id="0" name=""/>
        <dsp:cNvSpPr/>
      </dsp:nvSpPr>
      <dsp:spPr>
        <a:xfrm>
          <a:off x="3737317" y="844894"/>
          <a:ext cx="2802389" cy="1779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Member After Insert</a:t>
          </a:r>
        </a:p>
      </dsp:txBody>
      <dsp:txXfrm>
        <a:off x="3789437" y="897014"/>
        <a:ext cx="2698149" cy="167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0123-E7E8-4012-9360-631EF475218F}">
      <dsp:nvSpPr>
        <dsp:cNvPr id="0" name=""/>
        <dsp:cNvSpPr/>
      </dsp:nvSpPr>
      <dsp:spPr>
        <a:xfrm>
          <a:off x="751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B4AB4-80BE-461F-8E8C-60DC27AFF02A}">
      <dsp:nvSpPr>
        <dsp:cNvPr id="0" name=""/>
        <dsp:cNvSpPr/>
      </dsp:nvSpPr>
      <dsp:spPr>
        <a:xfrm>
          <a:off x="293796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Supervisor After Insert </a:t>
          </a:r>
        </a:p>
      </dsp:txBody>
      <dsp:txXfrm>
        <a:off x="342848" y="621246"/>
        <a:ext cx="2539301" cy="1576648"/>
      </dsp:txXfrm>
    </dsp:sp>
    <dsp:sp modelId="{D74C5206-E6D3-4C28-8604-C995079D045F}">
      <dsp:nvSpPr>
        <dsp:cNvPr id="0" name=""/>
        <dsp:cNvSpPr/>
      </dsp:nvSpPr>
      <dsp:spPr>
        <a:xfrm>
          <a:off x="3224247" y="293801"/>
          <a:ext cx="2637405" cy="167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696C7-9F82-4AB4-99D4-117DD4962039}">
      <dsp:nvSpPr>
        <dsp:cNvPr id="0" name=""/>
        <dsp:cNvSpPr/>
      </dsp:nvSpPr>
      <dsp:spPr>
        <a:xfrm>
          <a:off x="3517292" y="572194"/>
          <a:ext cx="2637405" cy="1674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Supervisor After Delete</a:t>
          </a:r>
        </a:p>
      </dsp:txBody>
      <dsp:txXfrm>
        <a:off x="3566344" y="621246"/>
        <a:ext cx="2539301" cy="1576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a484c151e8b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a484c151e8b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05ec1e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05ec1e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05ec1e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05ec1e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a05ec1e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a05ec1e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0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840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094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1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772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7801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53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70150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339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29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9529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5796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77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Dumbbell rack at gym">
            <a:extLst>
              <a:ext uri="{FF2B5EF4-FFF2-40B4-BE49-F238E27FC236}">
                <a16:creationId xmlns:a16="http://schemas.microsoft.com/office/drawing/2014/main" id="{46627195-13B8-05CA-C94B-688A803DF6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9270"/>
          <a:stretch/>
        </p:blipFill>
        <p:spPr>
          <a:xfrm>
            <a:off x="14973" y="-1"/>
            <a:ext cx="9143772" cy="5143499"/>
          </a:xfrm>
          <a:prstGeom prst="rect">
            <a:avLst/>
          </a:prstGeom>
        </p:spPr>
      </p:pic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966154" y="1152872"/>
            <a:ext cx="7456315" cy="196759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/>
              <a:t>Gym Management System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249024" y="2926120"/>
            <a:ext cx="4257486" cy="87016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/>
              <a:t>By: </a:t>
            </a:r>
            <a:r>
              <a:rPr lang="en-US" sz="1500" dirty="0" err="1"/>
              <a:t>Trivon</a:t>
            </a:r>
            <a:r>
              <a:rPr lang="en-US" sz="1500" dirty="0"/>
              <a:t>, Ryan, and Anthony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F0DDEF-0532-184C-D118-86E801A69C1A}"/>
              </a:ext>
            </a:extLst>
          </p:cNvPr>
          <p:cNvSpPr/>
          <p:nvPr/>
        </p:nvSpPr>
        <p:spPr>
          <a:xfrm>
            <a:off x="3358431" y="3254810"/>
            <a:ext cx="2637405" cy="167475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9C04C-2799-06CA-5DAF-7830BA8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/>
              <a:t>Employees Triggers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181D5D6-CF2E-1C3F-6FBC-87C8FCBD3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781082"/>
              </p:ext>
            </p:extLst>
          </p:nvPr>
        </p:nvGraphicFramePr>
        <p:xfrm>
          <a:off x="1922480" y="1100366"/>
          <a:ext cx="5797678" cy="220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2FE699B-EBF8-6007-ED57-E0A671929A41}"/>
              </a:ext>
            </a:extLst>
          </p:cNvPr>
          <p:cNvGrpSpPr/>
          <p:nvPr/>
        </p:nvGrpSpPr>
        <p:grpSpPr>
          <a:xfrm>
            <a:off x="3502617" y="3400376"/>
            <a:ext cx="2637405" cy="1674752"/>
            <a:chOff x="293796" y="572194"/>
            <a:chExt cx="2637405" cy="167475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A95E5BF-3E4B-C647-EA50-63F88DA23476}"/>
                </a:ext>
              </a:extLst>
            </p:cNvPr>
            <p:cNvSpPr/>
            <p:nvPr/>
          </p:nvSpPr>
          <p:spPr>
            <a:xfrm>
              <a:off x="293796" y="572194"/>
              <a:ext cx="2637405" cy="16747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44CC093A-8D8C-15C3-0DEF-EE5B31EDB5FA}"/>
                </a:ext>
              </a:extLst>
            </p:cNvPr>
            <p:cNvSpPr txBox="1"/>
            <p:nvPr/>
          </p:nvSpPr>
          <p:spPr>
            <a:xfrm>
              <a:off x="342848" y="621246"/>
              <a:ext cx="2539301" cy="1576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Employee </a:t>
              </a:r>
              <a:r>
                <a:rPr lang="en-US" sz="3300" dirty="0"/>
                <a:t>After</a:t>
              </a:r>
              <a:r>
                <a:rPr lang="en-US" sz="3300" kern="1200" dirty="0"/>
                <a:t> Insert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79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24A54-D914-E406-840F-0931D478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94" y="482600"/>
            <a:ext cx="5823411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41B-C8EE-B3EE-67D1-4EC3AB5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60" y="48492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BA85-9281-75CB-D94B-FD78FA4E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7099" y="1363959"/>
            <a:ext cx="6540506" cy="317349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u="sng" dirty="0" err="1"/>
              <a:t>Member_ID</a:t>
            </a:r>
            <a:endParaRPr lang="en-US" sz="2800" u="sng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First Name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Last Name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Join Date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Last Visit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Total Visits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800" dirty="0"/>
              <a:t>Employee Representing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13690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B44A-4D70-8775-1ACC-E95311C2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60" y="48492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Members Triggers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5E1B1A3-D069-14E0-41B5-816192CA692E}"/>
              </a:ext>
            </a:extLst>
          </p:cNvPr>
          <p:cNvGraphicFramePr/>
          <p:nvPr/>
        </p:nvGraphicFramePr>
        <p:xfrm>
          <a:off x="1387099" y="1363959"/>
          <a:ext cx="6540506" cy="317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42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DC38D-5288-957A-AACE-21F1E355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90" y="380810"/>
            <a:ext cx="5540220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2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334D-7F7D-84DD-4433-9C3D9A48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52" y="61941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Supervisor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4D2C-48B0-7953-6706-35E55632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Employee_ID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First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376819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0777-7490-2694-9D89-BD9F9391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52" y="619417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/>
              <a:t>Supervisor Triggers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7B1C9F-DC3E-C8E1-D6B1-9F3149B328E2}"/>
              </a:ext>
            </a:extLst>
          </p:cNvPr>
          <p:cNvGraphicFramePr/>
          <p:nvPr/>
        </p:nvGraphicFramePr>
        <p:xfrm>
          <a:off x="1772155" y="1996710"/>
          <a:ext cx="6155449" cy="254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37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C9CC2CF9-53B9-4819-46B4-FA9E5B1B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11" y="482600"/>
            <a:ext cx="5305776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C7CB-72B9-B953-FC93-B3A22668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Membership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4955-4B7D-2C59-E95C-2FDBCDE5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Membership_ID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Type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Cost 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338976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45E3E-4920-AD72-C0FF-D2AB65A5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4" y="482600"/>
            <a:ext cx="6821711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Description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9250" defTabSz="914400"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/>
              <a:t>This database is designed to address the need for efficient management and organization of a gym’s operations, including equipment tracking, employee supervision of members, and membership type management.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9;p17">
            <a:extLst>
              <a:ext uri="{FF2B5EF4-FFF2-40B4-BE49-F238E27FC236}">
                <a16:creationId xmlns:a16="http://schemas.microsoft.com/office/drawing/2014/main" id="{2395C296-5060-0C09-96BC-D0B9713C30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504" t="4271" r="3535" b="1849"/>
          <a:stretch/>
        </p:blipFill>
        <p:spPr>
          <a:xfrm>
            <a:off x="956026" y="265016"/>
            <a:ext cx="7110430" cy="4613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6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598588" y="746919"/>
            <a:ext cx="1849534" cy="1221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Overview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558480" y="819005"/>
            <a:ext cx="6149533" cy="39565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Employees: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Contains information about gym staff (Name, Employee ID, hire date, number of members supervised, and supervisor).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employee can be associated with multiple pieces of equipment.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employee can supervise one or more members.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Equipment: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Stores data about the gym's equipment inventory (Equipment ID, Cost, Daily usage in regards to time, and the employee assigned). 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piece of equipment is assigned to an employee (e.g., for maintenance or oversight).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100" dirty="0"/>
              <a:t>Members: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Contains details about gym members (Name, join date, last visit, and total visits). 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Each member may have a membership type, specifying their access and benefits.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100" dirty="0"/>
              <a:t>Members can be supervised by one employee.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89773" y="719171"/>
            <a:ext cx="2345467" cy="19301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dirty="0"/>
              <a:t>Overview Cont.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242588" y="901292"/>
            <a:ext cx="4845122" cy="33409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400" dirty="0"/>
              <a:t>Supervisors: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Keeps track of the supervisory relationships within the gym.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Employees may have other employees as supervisors.</a:t>
            </a:r>
          </a:p>
          <a:p>
            <a:pPr marL="133033" lvl="0" indent="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None/>
            </a:pPr>
            <a:r>
              <a:rPr lang="en-US" sz="1400" dirty="0" err="1"/>
              <a:t>Membership_Types</a:t>
            </a:r>
            <a:r>
              <a:rPr lang="en-US" sz="1400" dirty="0"/>
              <a:t>: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Defines various membership categories and their cost.</a:t>
            </a:r>
          </a:p>
          <a:p>
            <a:pPr marL="914400" lvl="1" indent="-313372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1400" dirty="0"/>
              <a:t>Membership types are linked to members to specify their privileges and access.</a:t>
            </a:r>
          </a:p>
        </p:txBody>
      </p:sp>
    </p:spTree>
    <p:extLst>
      <p:ext uri="{BB962C8B-B14F-4D97-AF65-F5344CB8AC3E}">
        <p14:creationId xmlns:p14="http://schemas.microsoft.com/office/powerpoint/2010/main" val="359236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39153" y="657708"/>
            <a:ext cx="2001359" cy="170141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Table Structures</a:t>
            </a: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42829" y="418698"/>
            <a:ext cx="5231606" cy="4424522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C02F-0A70-35A4-09A4-4F44532F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1CEA-8493-E351-6FB5-01EA754C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u="sng" dirty="0" err="1"/>
              <a:t>Equipment_ID</a:t>
            </a:r>
            <a:endParaRPr lang="en-US" sz="24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Daily Usage 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4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19601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AC2-E2DD-33CB-0A0E-996AAC91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/>
              <a:t>Equipment Triggers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6F8600E-D56D-FDCB-D6D9-D817D1169C90}"/>
              </a:ext>
            </a:extLst>
          </p:cNvPr>
          <p:cNvGraphicFramePr/>
          <p:nvPr/>
        </p:nvGraphicFramePr>
        <p:xfrm>
          <a:off x="1772155" y="1996710"/>
          <a:ext cx="6155449" cy="254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9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41FC2-2B3A-58E1-5235-F297761A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50" y="482600"/>
            <a:ext cx="4886898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C02F-0A70-35A4-09A4-4F44532F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1147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dirty="0"/>
              <a:t>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1CEA-8493-E351-6FB5-01EA754C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55" y="1996710"/>
            <a:ext cx="6155449" cy="25407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u="sng" dirty="0" err="1"/>
              <a:t>Employee_ID</a:t>
            </a:r>
            <a:endParaRPr lang="en-US" sz="2600" u="sng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First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Last Name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Hire Date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sz="2600" dirty="0"/>
              <a:t>Members Representing</a:t>
            </a:r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600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2600" dirty="0"/>
          </a:p>
          <a:p>
            <a:pPr defTabSz="914400"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2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313</Words>
  <Application>Microsoft Office PowerPoint</Application>
  <PresentationFormat>On-screen Show (16:9)</PresentationFormat>
  <Paragraphs>65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Wingdings 3</vt:lpstr>
      <vt:lpstr>MS Shell Dlg 2</vt:lpstr>
      <vt:lpstr>Madison</vt:lpstr>
      <vt:lpstr>Gym Management System</vt:lpstr>
      <vt:lpstr>Description</vt:lpstr>
      <vt:lpstr>Overview</vt:lpstr>
      <vt:lpstr>Overview Cont.</vt:lpstr>
      <vt:lpstr>Table Structures</vt:lpstr>
      <vt:lpstr>Equipment</vt:lpstr>
      <vt:lpstr>Equipment Triggers</vt:lpstr>
      <vt:lpstr>PowerPoint Presentation</vt:lpstr>
      <vt:lpstr>Employees</vt:lpstr>
      <vt:lpstr>Employees Triggers</vt:lpstr>
      <vt:lpstr>PowerPoint Presentation</vt:lpstr>
      <vt:lpstr>Members</vt:lpstr>
      <vt:lpstr>Members Triggers</vt:lpstr>
      <vt:lpstr>PowerPoint Presentation</vt:lpstr>
      <vt:lpstr>Supervisor</vt:lpstr>
      <vt:lpstr>Supervisor Triggers</vt:lpstr>
      <vt:lpstr>PowerPoint Presentation</vt:lpstr>
      <vt:lpstr>Membership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</dc:title>
  <dc:creator>Ryan ©</dc:creator>
  <cp:lastModifiedBy>Ryan ©</cp:lastModifiedBy>
  <cp:revision>2</cp:revision>
  <dcterms:modified xsi:type="dcterms:W3CDTF">2023-12-11T01:44:01Z</dcterms:modified>
</cp:coreProperties>
</file>