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6" r:id="rId9"/>
    <p:sldId id="267" r:id="rId10"/>
    <p:sldId id="268" r:id="rId11"/>
    <p:sldId id="275" r:id="rId12"/>
    <p:sldId id="270" r:id="rId13"/>
    <p:sldId id="271" r:id="rId14"/>
    <p:sldId id="272" r:id="rId15"/>
    <p:sldId id="273" r:id="rId16"/>
    <p:sldId id="276" r:id="rId17"/>
  </p:sldIdLst>
  <p:sldSz cx="9144000" cy="5143500" type="screen16x9"/>
  <p:notesSz cx="6858000" cy="9144000"/>
  <p:embeddedFontLst>
    <p:embeddedFont>
      <p:font typeface="MS Shell Dlg 2" panose="020B0604030504040204" pitchFamily="34" charset="0"/>
      <p:regular r:id="rId19"/>
      <p:bold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797E8-00C8-47CF-A01F-6E8ABBCDB12A}" v="5" dt="2023-10-31T21:21:01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©" userId="4c6d04e268da1271" providerId="LiveId" clId="{B9B797E8-00C8-47CF-A01F-6E8ABBCDB12A}"/>
    <pc:docChg chg="undo custSel addSld delSld modSld sldOrd">
      <pc:chgData name="Ryan ©" userId="4c6d04e268da1271" providerId="LiveId" clId="{B9B797E8-00C8-47CF-A01F-6E8ABBCDB12A}" dt="2023-10-31T21:32:39.971" v="505" actId="47"/>
      <pc:docMkLst>
        <pc:docMk/>
      </pc:docMkLst>
      <pc:sldChg chg="delSp del mod">
        <pc:chgData name="Ryan ©" userId="4c6d04e268da1271" providerId="LiveId" clId="{B9B797E8-00C8-47CF-A01F-6E8ABBCDB12A}" dt="2023-10-31T21:21:44.765" v="500" actId="47"/>
        <pc:sldMkLst>
          <pc:docMk/>
          <pc:sldMk cId="0" sldId="260"/>
        </pc:sldMkLst>
        <pc:spChg chg="del">
          <ac:chgData name="Ryan ©" userId="4c6d04e268da1271" providerId="LiveId" clId="{B9B797E8-00C8-47CF-A01F-6E8ABBCDB12A}" dt="2023-10-31T21:20:31.494" v="491" actId="478"/>
          <ac:spMkLst>
            <pc:docMk/>
            <pc:sldMk cId="0" sldId="260"/>
            <ac:spMk id="158" creationId="{00000000-0000-0000-0000-000000000000}"/>
          </ac:spMkLst>
        </pc:spChg>
      </pc:sldChg>
      <pc:sldChg chg="addSp delSp modSp new mod setBg">
        <pc:chgData name="Ryan ©" userId="4c6d04e268da1271" providerId="LiveId" clId="{B9B797E8-00C8-47CF-A01F-6E8ABBCDB12A}" dt="2023-10-31T20:55:43.442" v="170" actId="404"/>
        <pc:sldMkLst>
          <pc:docMk/>
          <pc:sldMk cId="1960177840" sldId="263"/>
        </pc:sldMkLst>
        <pc:spChg chg="mo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2" creationId="{F2B5C02F-0A70-35A4-09A4-4F44532FAC19}"/>
          </ac:spMkLst>
        </pc:spChg>
        <pc:spChg chg="mod">
          <ac:chgData name="Ryan ©" userId="4c6d04e268da1271" providerId="LiveId" clId="{B9B797E8-00C8-47CF-A01F-6E8ABBCDB12A}" dt="2023-10-31T20:55:43.442" v="170" actId="404"/>
          <ac:spMkLst>
            <pc:docMk/>
            <pc:sldMk cId="1960177840" sldId="263"/>
            <ac:spMk id="3" creationId="{0E291CEA-8493-E351-6FB5-01EA754C9B16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13" creationId="{8DA14841-53A4-4935-BE65-C8373B8A6D06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15" creationId="{9877C2CF-B2DD-41C8-8B5E-152673376B41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17" creationId="{24923D72-7E69-464B-94C5-B2530008D094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19" creationId="{A00CCC86-7A88-4DFF-A0D0-6604606A2AEA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21" creationId="{E1F8ABFD-155B-4386-AE33-6E13057CFCF3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23" creationId="{00748FE5-971C-4D3D-9E82-844F9896DE50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29" creationId="{357561C8-C082-42A2-8092-4FB6D770AC71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31" creationId="{7FC43BFC-462D-410C-B3EE-F37EF751CFFB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33" creationId="{DDB9C59E-E311-421C-83D7-D60C5EBE7932}"/>
          </ac:spMkLst>
        </pc:spChg>
        <pc:spChg chg="add del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35" creationId="{FF9CCB84-4641-45C1-9C0C-D35DEB9B2ADE}"/>
          </ac:spMkLst>
        </pc:spChg>
        <pc:spChg chg="ad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44" creationId="{7BA5DE79-30D1-4A10-8DB9-0A6E523A9723}"/>
          </ac:spMkLst>
        </pc:spChg>
        <pc:spChg chg="ad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46" creationId="{9ABD0D63-D23F-4AE7-8270-4185EF9C1C25}"/>
          </ac:spMkLst>
        </pc:spChg>
        <pc:spChg chg="ad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48" creationId="{D5B0B43F-2CE7-4C6C-BABC-EE342B32827C}"/>
          </ac:spMkLst>
        </pc:spChg>
        <pc:spChg chg="ad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50" creationId="{85459F07-63F9-48CF-B725-A873C4BC3650}"/>
          </ac:spMkLst>
        </pc:spChg>
        <pc:spChg chg="ad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52" creationId="{14B83E1E-DAC1-4851-84FF-D6FE1649DE0B}"/>
          </ac:spMkLst>
        </pc:spChg>
        <pc:spChg chg="ad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54" creationId="{8F3CF990-ACB8-443A-BB74-D36EC8A00B02}"/>
          </ac:spMkLst>
        </pc:spChg>
        <pc:spChg chg="ad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60" creationId="{A0B5529D-5CAA-4BF2-B5C9-34705E7661F9}"/>
          </ac:spMkLst>
        </pc:spChg>
        <pc:spChg chg="ad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62" creationId="{FBD68200-BC03-4015-860B-CD5C30CD76B8}"/>
          </ac:spMkLst>
        </pc:spChg>
        <pc:spChg chg="add">
          <ac:chgData name="Ryan ©" userId="4c6d04e268da1271" providerId="LiveId" clId="{B9B797E8-00C8-47CF-A01F-6E8ABBCDB12A}" dt="2023-10-31T20:53:17.743" v="63" actId="26606"/>
          <ac:spMkLst>
            <pc:docMk/>
            <pc:sldMk cId="1960177840" sldId="263"/>
            <ac:spMk id="64" creationId="{332A6F87-AC28-4AA8-B8A6-AEBC67BD0D64}"/>
          </ac:spMkLst>
        </pc:spChg>
        <pc:picChg chg="add del">
          <ac:chgData name="Ryan ©" userId="4c6d04e268da1271" providerId="LiveId" clId="{B9B797E8-00C8-47CF-A01F-6E8ABBCDB12A}" dt="2023-10-31T20:53:13.880" v="62" actId="478"/>
          <ac:picMkLst>
            <pc:docMk/>
            <pc:sldMk cId="1960177840" sldId="263"/>
            <ac:picMk id="5" creationId="{DD1DF2EE-A3A1-A08F-5CC4-FA9750F0C526}"/>
          </ac:picMkLst>
        </pc:picChg>
        <pc:picChg chg="add del">
          <ac:chgData name="Ryan ©" userId="4c6d04e268da1271" providerId="LiveId" clId="{B9B797E8-00C8-47CF-A01F-6E8ABBCDB12A}" dt="2023-10-31T20:53:17.743" v="63" actId="26606"/>
          <ac:picMkLst>
            <pc:docMk/>
            <pc:sldMk cId="1960177840" sldId="263"/>
            <ac:picMk id="9" creationId="{2FA3880A-8D8F-466C-A4A1-F07BCDD3719C}"/>
          </ac:picMkLst>
        </pc:picChg>
        <pc:picChg chg="add del">
          <ac:chgData name="Ryan ©" userId="4c6d04e268da1271" providerId="LiveId" clId="{B9B797E8-00C8-47CF-A01F-6E8ABBCDB12A}" dt="2023-10-31T20:53:17.743" v="63" actId="26606"/>
          <ac:picMkLst>
            <pc:docMk/>
            <pc:sldMk cId="1960177840" sldId="263"/>
            <ac:picMk id="11" creationId="{3C0A64CB-20A1-4508-B568-284EB04F78EE}"/>
          </ac:picMkLst>
        </pc:picChg>
        <pc:picChg chg="add del">
          <ac:chgData name="Ryan ©" userId="4c6d04e268da1271" providerId="LiveId" clId="{B9B797E8-00C8-47CF-A01F-6E8ABBCDB12A}" dt="2023-10-31T20:53:17.743" v="63" actId="26606"/>
          <ac:picMkLst>
            <pc:docMk/>
            <pc:sldMk cId="1960177840" sldId="263"/>
            <ac:picMk id="25" creationId="{265180ED-82FA-4DB9-977A-EF01472A5B9A}"/>
          </ac:picMkLst>
        </pc:picChg>
        <pc:picChg chg="add del">
          <ac:chgData name="Ryan ©" userId="4c6d04e268da1271" providerId="LiveId" clId="{B9B797E8-00C8-47CF-A01F-6E8ABBCDB12A}" dt="2023-10-31T20:53:17.743" v="63" actId="26606"/>
          <ac:picMkLst>
            <pc:docMk/>
            <pc:sldMk cId="1960177840" sldId="263"/>
            <ac:picMk id="27" creationId="{1770DC71-8434-464C-A23E-E7BC9BC893F8}"/>
          </ac:picMkLst>
        </pc:picChg>
        <pc:picChg chg="add">
          <ac:chgData name="Ryan ©" userId="4c6d04e268da1271" providerId="LiveId" clId="{B9B797E8-00C8-47CF-A01F-6E8ABBCDB12A}" dt="2023-10-31T20:53:17.743" v="63" actId="26606"/>
          <ac:picMkLst>
            <pc:docMk/>
            <pc:sldMk cId="1960177840" sldId="263"/>
            <ac:picMk id="40" creationId="{3DBBA26C-89C3-411F-9753-606A413F89AF}"/>
          </ac:picMkLst>
        </pc:picChg>
        <pc:picChg chg="add">
          <ac:chgData name="Ryan ©" userId="4c6d04e268da1271" providerId="LiveId" clId="{B9B797E8-00C8-47CF-A01F-6E8ABBCDB12A}" dt="2023-10-31T20:53:17.743" v="63" actId="26606"/>
          <ac:picMkLst>
            <pc:docMk/>
            <pc:sldMk cId="1960177840" sldId="263"/>
            <ac:picMk id="42" creationId="{EEAD2215-6311-4D1C-B6B5-F57CB6BFCBCA}"/>
          </ac:picMkLst>
        </pc:picChg>
        <pc:picChg chg="add">
          <ac:chgData name="Ryan ©" userId="4c6d04e268da1271" providerId="LiveId" clId="{B9B797E8-00C8-47CF-A01F-6E8ABBCDB12A}" dt="2023-10-31T20:53:17.743" v="63" actId="26606"/>
          <ac:picMkLst>
            <pc:docMk/>
            <pc:sldMk cId="1960177840" sldId="263"/>
            <ac:picMk id="56" creationId="{00B98862-BEE1-44FB-A335-A1B9106B445E}"/>
          </ac:picMkLst>
        </pc:picChg>
        <pc:picChg chg="add">
          <ac:chgData name="Ryan ©" userId="4c6d04e268da1271" providerId="LiveId" clId="{B9B797E8-00C8-47CF-A01F-6E8ABBCDB12A}" dt="2023-10-31T20:53:17.743" v="63" actId="26606"/>
          <ac:picMkLst>
            <pc:docMk/>
            <pc:sldMk cId="1960177840" sldId="263"/>
            <ac:picMk id="58" creationId="{7185CF21-0594-48C0-9F3E-254D6BCE9D9B}"/>
          </ac:picMkLst>
        </pc:picChg>
      </pc:sldChg>
      <pc:sldChg chg="addSp delSp modSp new mod setBg">
        <pc:chgData name="Ryan ©" userId="4c6d04e268da1271" providerId="LiveId" clId="{B9B797E8-00C8-47CF-A01F-6E8ABBCDB12A}" dt="2023-10-31T21:11:09.411" v="473" actId="22"/>
        <pc:sldMkLst>
          <pc:docMk/>
          <pc:sldMk cId="2947732985" sldId="264"/>
        </pc:sldMkLst>
        <pc:spChg chg="del mod">
          <ac:chgData name="Ryan ©" userId="4c6d04e268da1271" providerId="LiveId" clId="{B9B797E8-00C8-47CF-A01F-6E8ABBCDB12A}" dt="2023-10-31T20:53:34.663" v="71" actId="478"/>
          <ac:spMkLst>
            <pc:docMk/>
            <pc:sldMk cId="2947732985" sldId="264"/>
            <ac:spMk id="2" creationId="{4197C46C-2231-0A8E-8BDD-6DA11E482ADC}"/>
          </ac:spMkLst>
        </pc:spChg>
        <pc:spChg chg="del mod">
          <ac:chgData name="Ryan ©" userId="4c6d04e268da1271" providerId="LiveId" clId="{B9B797E8-00C8-47CF-A01F-6E8ABBCDB12A}" dt="2023-10-31T20:53:38.365" v="73" actId="478"/>
          <ac:spMkLst>
            <pc:docMk/>
            <pc:sldMk cId="2947732985" sldId="264"/>
            <ac:spMk id="3" creationId="{DB0B45D0-1866-AA54-3E22-05B7A4E1BA81}"/>
          </ac:spMkLst>
        </pc:spChg>
        <pc:spChg chg="add del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12" creationId="{7BA5DE79-30D1-4A10-8DB9-0A6E523A9723}"/>
          </ac:spMkLst>
        </pc:spChg>
        <pc:spChg chg="add del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14" creationId="{9ABD0D63-D23F-4AE7-8270-4185EF9C1C25}"/>
          </ac:spMkLst>
        </pc:spChg>
        <pc:spChg chg="add del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16" creationId="{D5B0B43F-2CE7-4C6C-BABC-EE342B32827C}"/>
          </ac:spMkLst>
        </pc:spChg>
        <pc:spChg chg="add del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18" creationId="{85459F07-63F9-48CF-B725-A873C4BC3650}"/>
          </ac:spMkLst>
        </pc:spChg>
        <pc:spChg chg="add del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20" creationId="{14B83E1E-DAC1-4851-84FF-D6FE1649DE0B}"/>
          </ac:spMkLst>
        </pc:spChg>
        <pc:spChg chg="add del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22" creationId="{8F3CF990-ACB8-443A-BB74-D36EC8A00B02}"/>
          </ac:spMkLst>
        </pc:spChg>
        <pc:spChg chg="add del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28" creationId="{A0B5529D-5CAA-4BF2-B5C9-34705E7661F9}"/>
          </ac:spMkLst>
        </pc:spChg>
        <pc:spChg chg="add del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30" creationId="{FBD68200-BC03-4015-860B-CD5C30CD76B8}"/>
          </ac:spMkLst>
        </pc:spChg>
        <pc:spChg chg="add del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32" creationId="{332A6F87-AC28-4AA8-B8A6-AEBC67BD0D64}"/>
          </ac:spMkLst>
        </pc:spChg>
        <pc:spChg chg="add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41" creationId="{355E0F90-3FFF-4E04-B3C8-3C969A415D9C}"/>
          </ac:spMkLst>
        </pc:spChg>
        <pc:spChg chg="add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43" creationId="{EC63A4EF-A033-4ED0-9EB6-6E1A8D264FE7}"/>
          </ac:spMkLst>
        </pc:spChg>
        <pc:spChg chg="add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45" creationId="{964965EE-80F2-417F-9652-5BFF14DA7CDD}"/>
          </ac:spMkLst>
        </pc:spChg>
        <pc:spChg chg="add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47" creationId="{AA3C9611-CFD7-4C23-A8F2-00E7865A5D02}"/>
          </ac:spMkLst>
        </pc:spChg>
        <pc:spChg chg="add">
          <ac:chgData name="Ryan ©" userId="4c6d04e268da1271" providerId="LiveId" clId="{B9B797E8-00C8-47CF-A01F-6E8ABBCDB12A}" dt="2023-10-31T21:07:37.292" v="462" actId="26606"/>
          <ac:spMkLst>
            <pc:docMk/>
            <pc:sldMk cId="2947732985" sldId="264"/>
            <ac:spMk id="49" creationId="{9A926BDB-98EF-43B0-A66B-1A6EF8FB2835}"/>
          </ac:spMkLst>
        </pc:spChg>
        <pc:picChg chg="add mod">
          <ac:chgData name="Ryan ©" userId="4c6d04e268da1271" providerId="LiveId" clId="{B9B797E8-00C8-47CF-A01F-6E8ABBCDB12A}" dt="2023-10-31T21:07:37.292" v="462" actId="26606"/>
          <ac:picMkLst>
            <pc:docMk/>
            <pc:sldMk cId="2947732985" sldId="264"/>
            <ac:picMk id="5" creationId="{4FC41FC2-2B3A-58E1-5235-F297761A84BF}"/>
          </ac:picMkLst>
        </pc:picChg>
        <pc:picChg chg="add del">
          <ac:chgData name="Ryan ©" userId="4c6d04e268da1271" providerId="LiveId" clId="{B9B797E8-00C8-47CF-A01F-6E8ABBCDB12A}" dt="2023-10-31T21:11:09.411" v="473" actId="22"/>
          <ac:picMkLst>
            <pc:docMk/>
            <pc:sldMk cId="2947732985" sldId="264"/>
            <ac:picMk id="7" creationId="{F6950ABB-7CF1-E406-4834-15A070B89796}"/>
          </ac:picMkLst>
        </pc:picChg>
        <pc:picChg chg="add del">
          <ac:chgData name="Ryan ©" userId="4c6d04e268da1271" providerId="LiveId" clId="{B9B797E8-00C8-47CF-A01F-6E8ABBCDB12A}" dt="2023-10-31T21:07:37.292" v="462" actId="26606"/>
          <ac:picMkLst>
            <pc:docMk/>
            <pc:sldMk cId="2947732985" sldId="264"/>
            <ac:picMk id="8" creationId="{3DBBA26C-89C3-411F-9753-606A413F89AF}"/>
          </ac:picMkLst>
        </pc:picChg>
        <pc:picChg chg="add del">
          <ac:chgData name="Ryan ©" userId="4c6d04e268da1271" providerId="LiveId" clId="{B9B797E8-00C8-47CF-A01F-6E8ABBCDB12A}" dt="2023-10-31T21:07:37.292" v="462" actId="26606"/>
          <ac:picMkLst>
            <pc:docMk/>
            <pc:sldMk cId="2947732985" sldId="264"/>
            <ac:picMk id="10" creationId="{EEAD2215-6311-4D1C-B6B5-F57CB6BFCBCA}"/>
          </ac:picMkLst>
        </pc:picChg>
        <pc:picChg chg="add del">
          <ac:chgData name="Ryan ©" userId="4c6d04e268da1271" providerId="LiveId" clId="{B9B797E8-00C8-47CF-A01F-6E8ABBCDB12A}" dt="2023-10-31T21:07:37.292" v="462" actId="26606"/>
          <ac:picMkLst>
            <pc:docMk/>
            <pc:sldMk cId="2947732985" sldId="264"/>
            <ac:picMk id="24" creationId="{00B98862-BEE1-44FB-A335-A1B9106B445E}"/>
          </ac:picMkLst>
        </pc:picChg>
        <pc:picChg chg="add del">
          <ac:chgData name="Ryan ©" userId="4c6d04e268da1271" providerId="LiveId" clId="{B9B797E8-00C8-47CF-A01F-6E8ABBCDB12A}" dt="2023-10-31T21:07:37.292" v="462" actId="26606"/>
          <ac:picMkLst>
            <pc:docMk/>
            <pc:sldMk cId="2947732985" sldId="264"/>
            <ac:picMk id="26" creationId="{7185CF21-0594-48C0-9F3E-254D6BCE9D9B}"/>
          </ac:picMkLst>
        </pc:picChg>
        <pc:picChg chg="add">
          <ac:chgData name="Ryan ©" userId="4c6d04e268da1271" providerId="LiveId" clId="{B9B797E8-00C8-47CF-A01F-6E8ABBCDB12A}" dt="2023-10-31T21:07:37.292" v="462" actId="26606"/>
          <ac:picMkLst>
            <pc:docMk/>
            <pc:sldMk cId="2947732985" sldId="264"/>
            <ac:picMk id="37" creationId="{722F0272-3878-4604-AA91-01CA8F08DEF5}"/>
          </ac:picMkLst>
        </pc:picChg>
        <pc:picChg chg="add">
          <ac:chgData name="Ryan ©" userId="4c6d04e268da1271" providerId="LiveId" clId="{B9B797E8-00C8-47CF-A01F-6E8ABBCDB12A}" dt="2023-10-31T21:07:37.292" v="462" actId="26606"/>
          <ac:picMkLst>
            <pc:docMk/>
            <pc:sldMk cId="2947732985" sldId="264"/>
            <ac:picMk id="39" creationId="{1F60EAEC-22E3-4448-8F0A-9ADAA793A95E}"/>
          </ac:picMkLst>
        </pc:picChg>
        <pc:picChg chg="add">
          <ac:chgData name="Ryan ©" userId="4c6d04e268da1271" providerId="LiveId" clId="{B9B797E8-00C8-47CF-A01F-6E8ABBCDB12A}" dt="2023-10-31T21:07:37.292" v="462" actId="26606"/>
          <ac:picMkLst>
            <pc:docMk/>
            <pc:sldMk cId="2947732985" sldId="264"/>
            <ac:picMk id="51" creationId="{A722A754-56A5-43DA-ADE3-C2704FABA2DC}"/>
          </ac:picMkLst>
        </pc:picChg>
      </pc:sldChg>
      <pc:sldChg chg="modSp new del mod">
        <pc:chgData name="Ryan ©" userId="4c6d04e268da1271" providerId="LiveId" clId="{B9B797E8-00C8-47CF-A01F-6E8ABBCDB12A}" dt="2023-10-31T20:54:55.362" v="107" actId="47"/>
        <pc:sldMkLst>
          <pc:docMk/>
          <pc:sldMk cId="1773857530" sldId="265"/>
        </pc:sldMkLst>
        <pc:spChg chg="mod">
          <ac:chgData name="Ryan ©" userId="4c6d04e268da1271" providerId="LiveId" clId="{B9B797E8-00C8-47CF-A01F-6E8ABBCDB12A}" dt="2023-10-31T20:54:01.662" v="84" actId="20577"/>
          <ac:spMkLst>
            <pc:docMk/>
            <pc:sldMk cId="1773857530" sldId="265"/>
            <ac:spMk id="2" creationId="{176EE461-07AC-9008-9F7C-89C5C91033AD}"/>
          </ac:spMkLst>
        </pc:spChg>
      </pc:sldChg>
      <pc:sldChg chg="addSp delSp modSp add mod setBg delDesignElem">
        <pc:chgData name="Ryan ©" userId="4c6d04e268da1271" providerId="LiveId" clId="{B9B797E8-00C8-47CF-A01F-6E8ABBCDB12A}" dt="2023-10-31T20:59:15.345" v="321" actId="115"/>
        <pc:sldMkLst>
          <pc:docMk/>
          <pc:sldMk cId="3471927563" sldId="266"/>
        </pc:sldMkLst>
        <pc:spChg chg="mod">
          <ac:chgData name="Ryan ©" userId="4c6d04e268da1271" providerId="LiveId" clId="{B9B797E8-00C8-47CF-A01F-6E8ABBCDB12A}" dt="2023-10-31T20:54:05.073" v="93" actId="20577"/>
          <ac:spMkLst>
            <pc:docMk/>
            <pc:sldMk cId="3471927563" sldId="266"/>
            <ac:spMk id="2" creationId="{F2B5C02F-0A70-35A4-09A4-4F44532FAC19}"/>
          </ac:spMkLst>
        </pc:spChg>
        <pc:spChg chg="mod">
          <ac:chgData name="Ryan ©" userId="4c6d04e268da1271" providerId="LiveId" clId="{B9B797E8-00C8-47CF-A01F-6E8ABBCDB12A}" dt="2023-10-31T20:59:15.345" v="321" actId="115"/>
          <ac:spMkLst>
            <pc:docMk/>
            <pc:sldMk cId="3471927563" sldId="266"/>
            <ac:spMk id="3" creationId="{0E291CEA-8493-E351-6FB5-01EA754C9B16}"/>
          </ac:spMkLst>
        </pc:spChg>
        <pc:spChg chg="add">
          <ac:chgData name="Ryan ©" userId="4c6d04e268da1271" providerId="LiveId" clId="{B9B797E8-00C8-47CF-A01F-6E8ABBCDB12A}" dt="2023-10-31T20:55:36.211" v="168" actId="26606"/>
          <ac:spMkLst>
            <pc:docMk/>
            <pc:sldMk cId="3471927563" sldId="266"/>
            <ac:spMk id="12" creationId="{7BA5DE79-30D1-4A10-8DB9-0A6E523A9723}"/>
          </ac:spMkLst>
        </pc:spChg>
        <pc:spChg chg="add">
          <ac:chgData name="Ryan ©" userId="4c6d04e268da1271" providerId="LiveId" clId="{B9B797E8-00C8-47CF-A01F-6E8ABBCDB12A}" dt="2023-10-31T20:55:36.211" v="168" actId="26606"/>
          <ac:spMkLst>
            <pc:docMk/>
            <pc:sldMk cId="3471927563" sldId="266"/>
            <ac:spMk id="14" creationId="{9ABD0D63-D23F-4AE7-8270-4185EF9C1C25}"/>
          </ac:spMkLst>
        </pc:spChg>
        <pc:spChg chg="add">
          <ac:chgData name="Ryan ©" userId="4c6d04e268da1271" providerId="LiveId" clId="{B9B797E8-00C8-47CF-A01F-6E8ABBCDB12A}" dt="2023-10-31T20:55:36.211" v="168" actId="26606"/>
          <ac:spMkLst>
            <pc:docMk/>
            <pc:sldMk cId="3471927563" sldId="266"/>
            <ac:spMk id="16" creationId="{D5B0B43F-2CE7-4C6C-BABC-EE342B32827C}"/>
          </ac:spMkLst>
        </pc:spChg>
        <pc:spChg chg="add">
          <ac:chgData name="Ryan ©" userId="4c6d04e268da1271" providerId="LiveId" clId="{B9B797E8-00C8-47CF-A01F-6E8ABBCDB12A}" dt="2023-10-31T20:55:36.211" v="168" actId="26606"/>
          <ac:spMkLst>
            <pc:docMk/>
            <pc:sldMk cId="3471927563" sldId="266"/>
            <ac:spMk id="18" creationId="{85459F07-63F9-48CF-B725-A873C4BC3650}"/>
          </ac:spMkLst>
        </pc:spChg>
        <pc:spChg chg="add">
          <ac:chgData name="Ryan ©" userId="4c6d04e268da1271" providerId="LiveId" clId="{B9B797E8-00C8-47CF-A01F-6E8ABBCDB12A}" dt="2023-10-31T20:55:36.211" v="168" actId="26606"/>
          <ac:spMkLst>
            <pc:docMk/>
            <pc:sldMk cId="3471927563" sldId="266"/>
            <ac:spMk id="20" creationId="{14B83E1E-DAC1-4851-84FF-D6FE1649DE0B}"/>
          </ac:spMkLst>
        </pc:spChg>
        <pc:spChg chg="add">
          <ac:chgData name="Ryan ©" userId="4c6d04e268da1271" providerId="LiveId" clId="{B9B797E8-00C8-47CF-A01F-6E8ABBCDB12A}" dt="2023-10-31T20:55:36.211" v="168" actId="26606"/>
          <ac:spMkLst>
            <pc:docMk/>
            <pc:sldMk cId="3471927563" sldId="266"/>
            <ac:spMk id="22" creationId="{8F3CF990-ACB8-443A-BB74-D36EC8A00B02}"/>
          </ac:spMkLst>
        </pc:spChg>
        <pc:spChg chg="add">
          <ac:chgData name="Ryan ©" userId="4c6d04e268da1271" providerId="LiveId" clId="{B9B797E8-00C8-47CF-A01F-6E8ABBCDB12A}" dt="2023-10-31T20:55:36.211" v="168" actId="26606"/>
          <ac:spMkLst>
            <pc:docMk/>
            <pc:sldMk cId="3471927563" sldId="266"/>
            <ac:spMk id="28" creationId="{A0B5529D-5CAA-4BF2-B5C9-34705E7661F9}"/>
          </ac:spMkLst>
        </pc:spChg>
        <pc:spChg chg="add">
          <ac:chgData name="Ryan ©" userId="4c6d04e268da1271" providerId="LiveId" clId="{B9B797E8-00C8-47CF-A01F-6E8ABBCDB12A}" dt="2023-10-31T20:55:36.211" v="168" actId="26606"/>
          <ac:spMkLst>
            <pc:docMk/>
            <pc:sldMk cId="3471927563" sldId="266"/>
            <ac:spMk id="30" creationId="{FBD68200-BC03-4015-860B-CD5C30CD76B8}"/>
          </ac:spMkLst>
        </pc:spChg>
        <pc:spChg chg="add">
          <ac:chgData name="Ryan ©" userId="4c6d04e268da1271" providerId="LiveId" clId="{B9B797E8-00C8-47CF-A01F-6E8ABBCDB12A}" dt="2023-10-31T20:55:36.211" v="168" actId="26606"/>
          <ac:spMkLst>
            <pc:docMk/>
            <pc:sldMk cId="3471927563" sldId="266"/>
            <ac:spMk id="32" creationId="{332A6F87-AC28-4AA8-B8A6-AEBC67BD0D64}"/>
          </ac:spMkLst>
        </pc:spChg>
        <pc:spChg chg="del">
          <ac:chgData name="Ryan ©" userId="4c6d04e268da1271" providerId="LiveId" clId="{B9B797E8-00C8-47CF-A01F-6E8ABBCDB12A}" dt="2023-10-31T20:53:42.424" v="75"/>
          <ac:spMkLst>
            <pc:docMk/>
            <pc:sldMk cId="3471927563" sldId="266"/>
            <ac:spMk id="44" creationId="{7BA5DE79-30D1-4A10-8DB9-0A6E523A9723}"/>
          </ac:spMkLst>
        </pc:spChg>
        <pc:spChg chg="del">
          <ac:chgData name="Ryan ©" userId="4c6d04e268da1271" providerId="LiveId" clId="{B9B797E8-00C8-47CF-A01F-6E8ABBCDB12A}" dt="2023-10-31T20:53:42.424" v="75"/>
          <ac:spMkLst>
            <pc:docMk/>
            <pc:sldMk cId="3471927563" sldId="266"/>
            <ac:spMk id="46" creationId="{9ABD0D63-D23F-4AE7-8270-4185EF9C1C25}"/>
          </ac:spMkLst>
        </pc:spChg>
        <pc:spChg chg="del">
          <ac:chgData name="Ryan ©" userId="4c6d04e268da1271" providerId="LiveId" clId="{B9B797E8-00C8-47CF-A01F-6E8ABBCDB12A}" dt="2023-10-31T20:53:42.424" v="75"/>
          <ac:spMkLst>
            <pc:docMk/>
            <pc:sldMk cId="3471927563" sldId="266"/>
            <ac:spMk id="48" creationId="{D5B0B43F-2CE7-4C6C-BABC-EE342B32827C}"/>
          </ac:spMkLst>
        </pc:spChg>
        <pc:spChg chg="del">
          <ac:chgData name="Ryan ©" userId="4c6d04e268da1271" providerId="LiveId" clId="{B9B797E8-00C8-47CF-A01F-6E8ABBCDB12A}" dt="2023-10-31T20:53:42.424" v="75"/>
          <ac:spMkLst>
            <pc:docMk/>
            <pc:sldMk cId="3471927563" sldId="266"/>
            <ac:spMk id="50" creationId="{85459F07-63F9-48CF-B725-A873C4BC3650}"/>
          </ac:spMkLst>
        </pc:spChg>
        <pc:spChg chg="del">
          <ac:chgData name="Ryan ©" userId="4c6d04e268da1271" providerId="LiveId" clId="{B9B797E8-00C8-47CF-A01F-6E8ABBCDB12A}" dt="2023-10-31T20:53:42.424" v="75"/>
          <ac:spMkLst>
            <pc:docMk/>
            <pc:sldMk cId="3471927563" sldId="266"/>
            <ac:spMk id="52" creationId="{14B83E1E-DAC1-4851-84FF-D6FE1649DE0B}"/>
          </ac:spMkLst>
        </pc:spChg>
        <pc:spChg chg="del">
          <ac:chgData name="Ryan ©" userId="4c6d04e268da1271" providerId="LiveId" clId="{B9B797E8-00C8-47CF-A01F-6E8ABBCDB12A}" dt="2023-10-31T20:53:42.424" v="75"/>
          <ac:spMkLst>
            <pc:docMk/>
            <pc:sldMk cId="3471927563" sldId="266"/>
            <ac:spMk id="54" creationId="{8F3CF990-ACB8-443A-BB74-D36EC8A00B02}"/>
          </ac:spMkLst>
        </pc:spChg>
        <pc:spChg chg="del">
          <ac:chgData name="Ryan ©" userId="4c6d04e268da1271" providerId="LiveId" clId="{B9B797E8-00C8-47CF-A01F-6E8ABBCDB12A}" dt="2023-10-31T20:53:42.424" v="75"/>
          <ac:spMkLst>
            <pc:docMk/>
            <pc:sldMk cId="3471927563" sldId="266"/>
            <ac:spMk id="60" creationId="{A0B5529D-5CAA-4BF2-B5C9-34705E7661F9}"/>
          </ac:spMkLst>
        </pc:spChg>
        <pc:spChg chg="del">
          <ac:chgData name="Ryan ©" userId="4c6d04e268da1271" providerId="LiveId" clId="{B9B797E8-00C8-47CF-A01F-6E8ABBCDB12A}" dt="2023-10-31T20:53:42.424" v="75"/>
          <ac:spMkLst>
            <pc:docMk/>
            <pc:sldMk cId="3471927563" sldId="266"/>
            <ac:spMk id="62" creationId="{FBD68200-BC03-4015-860B-CD5C30CD76B8}"/>
          </ac:spMkLst>
        </pc:spChg>
        <pc:spChg chg="del">
          <ac:chgData name="Ryan ©" userId="4c6d04e268da1271" providerId="LiveId" clId="{B9B797E8-00C8-47CF-A01F-6E8ABBCDB12A}" dt="2023-10-31T20:53:42.424" v="75"/>
          <ac:spMkLst>
            <pc:docMk/>
            <pc:sldMk cId="3471927563" sldId="266"/>
            <ac:spMk id="64" creationId="{332A6F87-AC28-4AA8-B8A6-AEBC67BD0D64}"/>
          </ac:spMkLst>
        </pc:spChg>
        <pc:picChg chg="add">
          <ac:chgData name="Ryan ©" userId="4c6d04e268da1271" providerId="LiveId" clId="{B9B797E8-00C8-47CF-A01F-6E8ABBCDB12A}" dt="2023-10-31T20:55:36.211" v="168" actId="26606"/>
          <ac:picMkLst>
            <pc:docMk/>
            <pc:sldMk cId="3471927563" sldId="266"/>
            <ac:picMk id="8" creationId="{3DBBA26C-89C3-411F-9753-606A413F89AF}"/>
          </ac:picMkLst>
        </pc:picChg>
        <pc:picChg chg="add">
          <ac:chgData name="Ryan ©" userId="4c6d04e268da1271" providerId="LiveId" clId="{B9B797E8-00C8-47CF-A01F-6E8ABBCDB12A}" dt="2023-10-31T20:55:36.211" v="168" actId="26606"/>
          <ac:picMkLst>
            <pc:docMk/>
            <pc:sldMk cId="3471927563" sldId="266"/>
            <ac:picMk id="10" creationId="{EEAD2215-6311-4D1C-B6B5-F57CB6BFCBCA}"/>
          </ac:picMkLst>
        </pc:picChg>
        <pc:picChg chg="add">
          <ac:chgData name="Ryan ©" userId="4c6d04e268da1271" providerId="LiveId" clId="{B9B797E8-00C8-47CF-A01F-6E8ABBCDB12A}" dt="2023-10-31T20:55:36.211" v="168" actId="26606"/>
          <ac:picMkLst>
            <pc:docMk/>
            <pc:sldMk cId="3471927563" sldId="266"/>
            <ac:picMk id="24" creationId="{00B98862-BEE1-44FB-A335-A1B9106B445E}"/>
          </ac:picMkLst>
        </pc:picChg>
        <pc:picChg chg="add">
          <ac:chgData name="Ryan ©" userId="4c6d04e268da1271" providerId="LiveId" clId="{B9B797E8-00C8-47CF-A01F-6E8ABBCDB12A}" dt="2023-10-31T20:55:36.211" v="168" actId="26606"/>
          <ac:picMkLst>
            <pc:docMk/>
            <pc:sldMk cId="3471927563" sldId="266"/>
            <ac:picMk id="26" creationId="{7185CF21-0594-48C0-9F3E-254D6BCE9D9B}"/>
          </ac:picMkLst>
        </pc:picChg>
        <pc:picChg chg="del">
          <ac:chgData name="Ryan ©" userId="4c6d04e268da1271" providerId="LiveId" clId="{B9B797E8-00C8-47CF-A01F-6E8ABBCDB12A}" dt="2023-10-31T20:53:42.424" v="75"/>
          <ac:picMkLst>
            <pc:docMk/>
            <pc:sldMk cId="3471927563" sldId="266"/>
            <ac:picMk id="40" creationId="{3DBBA26C-89C3-411F-9753-606A413F89AF}"/>
          </ac:picMkLst>
        </pc:picChg>
        <pc:picChg chg="del">
          <ac:chgData name="Ryan ©" userId="4c6d04e268da1271" providerId="LiveId" clId="{B9B797E8-00C8-47CF-A01F-6E8ABBCDB12A}" dt="2023-10-31T20:53:42.424" v="75"/>
          <ac:picMkLst>
            <pc:docMk/>
            <pc:sldMk cId="3471927563" sldId="266"/>
            <ac:picMk id="42" creationId="{EEAD2215-6311-4D1C-B6B5-F57CB6BFCBCA}"/>
          </ac:picMkLst>
        </pc:picChg>
        <pc:picChg chg="del">
          <ac:chgData name="Ryan ©" userId="4c6d04e268da1271" providerId="LiveId" clId="{B9B797E8-00C8-47CF-A01F-6E8ABBCDB12A}" dt="2023-10-31T20:53:42.424" v="75"/>
          <ac:picMkLst>
            <pc:docMk/>
            <pc:sldMk cId="3471927563" sldId="266"/>
            <ac:picMk id="56" creationId="{00B98862-BEE1-44FB-A335-A1B9106B445E}"/>
          </ac:picMkLst>
        </pc:picChg>
        <pc:picChg chg="del">
          <ac:chgData name="Ryan ©" userId="4c6d04e268da1271" providerId="LiveId" clId="{B9B797E8-00C8-47CF-A01F-6E8ABBCDB12A}" dt="2023-10-31T20:53:42.424" v="75"/>
          <ac:picMkLst>
            <pc:docMk/>
            <pc:sldMk cId="3471927563" sldId="266"/>
            <ac:picMk id="58" creationId="{7185CF21-0594-48C0-9F3E-254D6BCE9D9B}"/>
          </ac:picMkLst>
        </pc:picChg>
      </pc:sldChg>
      <pc:sldChg chg="addSp delSp modSp new mod setBg">
        <pc:chgData name="Ryan ©" userId="4c6d04e268da1271" providerId="LiveId" clId="{B9B797E8-00C8-47CF-A01F-6E8ABBCDB12A}" dt="2023-10-31T21:08:53.033" v="464" actId="26606"/>
        <pc:sldMkLst>
          <pc:docMk/>
          <pc:sldMk cId="786578850" sldId="267"/>
        </pc:sldMkLst>
        <pc:spChg chg="del mod">
          <ac:chgData name="Ryan ©" userId="4c6d04e268da1271" providerId="LiveId" clId="{B9B797E8-00C8-47CF-A01F-6E8ABBCDB12A}" dt="2023-10-31T20:56:28.660" v="185" actId="478"/>
          <ac:spMkLst>
            <pc:docMk/>
            <pc:sldMk cId="786578850" sldId="267"/>
            <ac:spMk id="2" creationId="{60949AAC-FB24-8217-D12F-4475A4CE3B0D}"/>
          </ac:spMkLst>
        </pc:spChg>
        <pc:spChg chg="del mod">
          <ac:chgData name="Ryan ©" userId="4c6d04e268da1271" providerId="LiveId" clId="{B9B797E8-00C8-47CF-A01F-6E8ABBCDB12A}" dt="2023-10-31T20:56:31.495" v="186" actId="478"/>
          <ac:spMkLst>
            <pc:docMk/>
            <pc:sldMk cId="786578850" sldId="267"/>
            <ac:spMk id="3" creationId="{7B1017E3-842C-7167-1BA7-81F3B0D45C66}"/>
          </ac:spMkLst>
        </pc:spChg>
        <pc:spChg chg="add del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12" creationId="{7BA5DE79-30D1-4A10-8DB9-0A6E523A9723}"/>
          </ac:spMkLst>
        </pc:spChg>
        <pc:spChg chg="add del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14" creationId="{9ABD0D63-D23F-4AE7-8270-4185EF9C1C25}"/>
          </ac:spMkLst>
        </pc:spChg>
        <pc:spChg chg="add del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16" creationId="{D5B0B43F-2CE7-4C6C-BABC-EE342B32827C}"/>
          </ac:spMkLst>
        </pc:spChg>
        <pc:spChg chg="add del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18" creationId="{85459F07-63F9-48CF-B725-A873C4BC3650}"/>
          </ac:spMkLst>
        </pc:spChg>
        <pc:spChg chg="add del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20" creationId="{14B83E1E-DAC1-4851-84FF-D6FE1649DE0B}"/>
          </ac:spMkLst>
        </pc:spChg>
        <pc:spChg chg="add del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22" creationId="{8F3CF990-ACB8-443A-BB74-D36EC8A00B02}"/>
          </ac:spMkLst>
        </pc:spChg>
        <pc:spChg chg="add del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28" creationId="{A0B5529D-5CAA-4BF2-B5C9-34705E7661F9}"/>
          </ac:spMkLst>
        </pc:spChg>
        <pc:spChg chg="add del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30" creationId="{FBD68200-BC03-4015-860B-CD5C30CD76B8}"/>
          </ac:spMkLst>
        </pc:spChg>
        <pc:spChg chg="add del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32" creationId="{332A6F87-AC28-4AA8-B8A6-AEBC67BD0D64}"/>
          </ac:spMkLst>
        </pc:spChg>
        <pc:spChg chg="add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41" creationId="{355E0F90-3FFF-4E04-B3C8-3C969A415D9C}"/>
          </ac:spMkLst>
        </pc:spChg>
        <pc:spChg chg="add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43" creationId="{EC63A4EF-A033-4ED0-9EB6-6E1A8D264FE7}"/>
          </ac:spMkLst>
        </pc:spChg>
        <pc:spChg chg="add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45" creationId="{964965EE-80F2-417F-9652-5BFF14DA7CDD}"/>
          </ac:spMkLst>
        </pc:spChg>
        <pc:spChg chg="add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47" creationId="{AA3C9611-CFD7-4C23-A8F2-00E7865A5D02}"/>
          </ac:spMkLst>
        </pc:spChg>
        <pc:spChg chg="add">
          <ac:chgData name="Ryan ©" userId="4c6d04e268da1271" providerId="LiveId" clId="{B9B797E8-00C8-47CF-A01F-6E8ABBCDB12A}" dt="2023-10-31T21:08:53.033" v="464" actId="26606"/>
          <ac:spMkLst>
            <pc:docMk/>
            <pc:sldMk cId="786578850" sldId="267"/>
            <ac:spMk id="49" creationId="{9A926BDB-98EF-43B0-A66B-1A6EF8FB2835}"/>
          </ac:spMkLst>
        </pc:spChg>
        <pc:picChg chg="add mod">
          <ac:chgData name="Ryan ©" userId="4c6d04e268da1271" providerId="LiveId" clId="{B9B797E8-00C8-47CF-A01F-6E8ABBCDB12A}" dt="2023-10-31T21:08:53.033" v="464" actId="26606"/>
          <ac:picMkLst>
            <pc:docMk/>
            <pc:sldMk cId="786578850" sldId="267"/>
            <ac:picMk id="5" creationId="{CC424A54-D914-E406-840F-0931D478FE9A}"/>
          </ac:picMkLst>
        </pc:picChg>
        <pc:picChg chg="add del">
          <ac:chgData name="Ryan ©" userId="4c6d04e268da1271" providerId="LiveId" clId="{B9B797E8-00C8-47CF-A01F-6E8ABBCDB12A}" dt="2023-10-31T21:08:53.033" v="464" actId="26606"/>
          <ac:picMkLst>
            <pc:docMk/>
            <pc:sldMk cId="786578850" sldId="267"/>
            <ac:picMk id="8" creationId="{3DBBA26C-89C3-411F-9753-606A413F89AF}"/>
          </ac:picMkLst>
        </pc:picChg>
        <pc:picChg chg="add del">
          <ac:chgData name="Ryan ©" userId="4c6d04e268da1271" providerId="LiveId" clId="{B9B797E8-00C8-47CF-A01F-6E8ABBCDB12A}" dt="2023-10-31T21:08:53.033" v="464" actId="26606"/>
          <ac:picMkLst>
            <pc:docMk/>
            <pc:sldMk cId="786578850" sldId="267"/>
            <ac:picMk id="10" creationId="{EEAD2215-6311-4D1C-B6B5-F57CB6BFCBCA}"/>
          </ac:picMkLst>
        </pc:picChg>
        <pc:picChg chg="add del">
          <ac:chgData name="Ryan ©" userId="4c6d04e268da1271" providerId="LiveId" clId="{B9B797E8-00C8-47CF-A01F-6E8ABBCDB12A}" dt="2023-10-31T21:08:53.033" v="464" actId="26606"/>
          <ac:picMkLst>
            <pc:docMk/>
            <pc:sldMk cId="786578850" sldId="267"/>
            <ac:picMk id="24" creationId="{00B98862-BEE1-44FB-A335-A1B9106B445E}"/>
          </ac:picMkLst>
        </pc:picChg>
        <pc:picChg chg="add del">
          <ac:chgData name="Ryan ©" userId="4c6d04e268da1271" providerId="LiveId" clId="{B9B797E8-00C8-47CF-A01F-6E8ABBCDB12A}" dt="2023-10-31T21:08:53.033" v="464" actId="26606"/>
          <ac:picMkLst>
            <pc:docMk/>
            <pc:sldMk cId="786578850" sldId="267"/>
            <ac:picMk id="26" creationId="{7185CF21-0594-48C0-9F3E-254D6BCE9D9B}"/>
          </ac:picMkLst>
        </pc:picChg>
        <pc:picChg chg="add">
          <ac:chgData name="Ryan ©" userId="4c6d04e268da1271" providerId="LiveId" clId="{B9B797E8-00C8-47CF-A01F-6E8ABBCDB12A}" dt="2023-10-31T21:08:53.033" v="464" actId="26606"/>
          <ac:picMkLst>
            <pc:docMk/>
            <pc:sldMk cId="786578850" sldId="267"/>
            <ac:picMk id="37" creationId="{722F0272-3878-4604-AA91-01CA8F08DEF5}"/>
          </ac:picMkLst>
        </pc:picChg>
        <pc:picChg chg="add">
          <ac:chgData name="Ryan ©" userId="4c6d04e268da1271" providerId="LiveId" clId="{B9B797E8-00C8-47CF-A01F-6E8ABBCDB12A}" dt="2023-10-31T21:08:53.033" v="464" actId="26606"/>
          <ac:picMkLst>
            <pc:docMk/>
            <pc:sldMk cId="786578850" sldId="267"/>
            <ac:picMk id="39" creationId="{1F60EAEC-22E3-4448-8F0A-9ADAA793A95E}"/>
          </ac:picMkLst>
        </pc:picChg>
        <pc:picChg chg="add">
          <ac:chgData name="Ryan ©" userId="4c6d04e268da1271" providerId="LiveId" clId="{B9B797E8-00C8-47CF-A01F-6E8ABBCDB12A}" dt="2023-10-31T21:08:53.033" v="464" actId="26606"/>
          <ac:picMkLst>
            <pc:docMk/>
            <pc:sldMk cId="786578850" sldId="267"/>
            <ac:picMk id="51" creationId="{A722A754-56A5-43DA-ADE3-C2704FABA2DC}"/>
          </ac:picMkLst>
        </pc:picChg>
      </pc:sldChg>
      <pc:sldChg chg="addSp delSp modSp new mod setBg">
        <pc:chgData name="Ryan ©" userId="4c6d04e268da1271" providerId="LiveId" clId="{B9B797E8-00C8-47CF-A01F-6E8ABBCDB12A}" dt="2023-10-31T20:59:11.005" v="320" actId="115"/>
        <pc:sldMkLst>
          <pc:docMk/>
          <pc:sldMk cId="2136906248" sldId="268"/>
        </pc:sldMkLst>
        <pc:spChg chg="mod">
          <ac:chgData name="Ryan ©" userId="4c6d04e268da1271" providerId="LiveId" clId="{B9B797E8-00C8-47CF-A01F-6E8ABBCDB12A}" dt="2023-10-31T20:58:37.063" v="319" actId="1076"/>
          <ac:spMkLst>
            <pc:docMk/>
            <pc:sldMk cId="2136906248" sldId="268"/>
            <ac:spMk id="2" creationId="{D625841B-C8EE-B3EE-67D1-4EC3AB5EDB2F}"/>
          </ac:spMkLst>
        </pc:spChg>
        <pc:spChg chg="mod">
          <ac:chgData name="Ryan ©" userId="4c6d04e268da1271" providerId="LiveId" clId="{B9B797E8-00C8-47CF-A01F-6E8ABBCDB12A}" dt="2023-10-31T20:59:11.005" v="320" actId="115"/>
          <ac:spMkLst>
            <pc:docMk/>
            <pc:sldMk cId="2136906248" sldId="268"/>
            <ac:spMk id="3" creationId="{3287BA85-9281-75CB-D94B-FD78FA4EF90C}"/>
          </ac:spMkLst>
        </pc:spChg>
        <pc:spChg chg="add del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12" creationId="{7BA5DE79-30D1-4A10-8DB9-0A6E523A9723}"/>
          </ac:spMkLst>
        </pc:spChg>
        <pc:spChg chg="add del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14" creationId="{9ABD0D63-D23F-4AE7-8270-4185EF9C1C25}"/>
          </ac:spMkLst>
        </pc:spChg>
        <pc:spChg chg="add del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16" creationId="{D5B0B43F-2CE7-4C6C-BABC-EE342B32827C}"/>
          </ac:spMkLst>
        </pc:spChg>
        <pc:spChg chg="add del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18" creationId="{85459F07-63F9-48CF-B725-A873C4BC3650}"/>
          </ac:spMkLst>
        </pc:spChg>
        <pc:spChg chg="add del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20" creationId="{14B83E1E-DAC1-4851-84FF-D6FE1649DE0B}"/>
          </ac:spMkLst>
        </pc:spChg>
        <pc:spChg chg="add del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22" creationId="{E5C12349-62E6-4BD7-9794-8785CD02DF1E}"/>
          </ac:spMkLst>
        </pc:spChg>
        <pc:spChg chg="add del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28" creationId="{92806DFD-E192-42CC-B190-3C4C95B8FF4E}"/>
          </ac:spMkLst>
        </pc:spChg>
        <pc:spChg chg="add del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30" creationId="{761FE168-5946-42F5-93BC-ED1F218474DB}"/>
          </ac:spMkLst>
        </pc:spChg>
        <pc:spChg chg="add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39" creationId="{7BA5DE79-30D1-4A10-8DB9-0A6E523A9723}"/>
          </ac:spMkLst>
        </pc:spChg>
        <pc:spChg chg="add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41" creationId="{9ABD0D63-D23F-4AE7-8270-4185EF9C1C25}"/>
          </ac:spMkLst>
        </pc:spChg>
        <pc:spChg chg="add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43" creationId="{D5B0B43F-2CE7-4C6C-BABC-EE342B32827C}"/>
          </ac:spMkLst>
        </pc:spChg>
        <pc:spChg chg="add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45" creationId="{85459F07-63F9-48CF-B725-A873C4BC3650}"/>
          </ac:spMkLst>
        </pc:spChg>
        <pc:spChg chg="add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47" creationId="{14B83E1E-DAC1-4851-84FF-D6FE1649DE0B}"/>
          </ac:spMkLst>
        </pc:spChg>
        <pc:spChg chg="add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49" creationId="{8F3CF990-ACB8-443A-BB74-D36EC8A00B02}"/>
          </ac:spMkLst>
        </pc:spChg>
        <pc:spChg chg="add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55" creationId="{A0B5529D-5CAA-4BF2-B5C9-34705E7661F9}"/>
          </ac:spMkLst>
        </pc:spChg>
        <pc:spChg chg="add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57" creationId="{FBD68200-BC03-4015-860B-CD5C30CD76B8}"/>
          </ac:spMkLst>
        </pc:spChg>
        <pc:spChg chg="add">
          <ac:chgData name="Ryan ©" userId="4c6d04e268da1271" providerId="LiveId" clId="{B9B797E8-00C8-47CF-A01F-6E8ABBCDB12A}" dt="2023-10-31T20:58:07.212" v="291" actId="26606"/>
          <ac:spMkLst>
            <pc:docMk/>
            <pc:sldMk cId="2136906248" sldId="268"/>
            <ac:spMk id="59" creationId="{332A6F87-AC28-4AA8-B8A6-AEBC67BD0D64}"/>
          </ac:spMkLst>
        </pc:spChg>
        <pc:picChg chg="add del">
          <ac:chgData name="Ryan ©" userId="4c6d04e268da1271" providerId="LiveId" clId="{B9B797E8-00C8-47CF-A01F-6E8ABBCDB12A}" dt="2023-10-31T20:58:07.212" v="291" actId="26606"/>
          <ac:picMkLst>
            <pc:docMk/>
            <pc:sldMk cId="2136906248" sldId="268"/>
            <ac:picMk id="8" creationId="{3DBBA26C-89C3-411F-9753-606A413F89AF}"/>
          </ac:picMkLst>
        </pc:picChg>
        <pc:picChg chg="add del">
          <ac:chgData name="Ryan ©" userId="4c6d04e268da1271" providerId="LiveId" clId="{B9B797E8-00C8-47CF-A01F-6E8ABBCDB12A}" dt="2023-10-31T20:58:07.212" v="291" actId="26606"/>
          <ac:picMkLst>
            <pc:docMk/>
            <pc:sldMk cId="2136906248" sldId="268"/>
            <ac:picMk id="10" creationId="{EEAD2215-6311-4D1C-B6B5-F57CB6BFCBCA}"/>
          </ac:picMkLst>
        </pc:picChg>
        <pc:picChg chg="add del">
          <ac:chgData name="Ryan ©" userId="4c6d04e268da1271" providerId="LiveId" clId="{B9B797E8-00C8-47CF-A01F-6E8ABBCDB12A}" dt="2023-10-31T20:58:07.212" v="291" actId="26606"/>
          <ac:picMkLst>
            <pc:docMk/>
            <pc:sldMk cId="2136906248" sldId="268"/>
            <ac:picMk id="24" creationId="{DF2C9459-3C4B-453D-B2C2-AD0679BF0DC5}"/>
          </ac:picMkLst>
        </pc:picChg>
        <pc:picChg chg="add del">
          <ac:chgData name="Ryan ©" userId="4c6d04e268da1271" providerId="LiveId" clId="{B9B797E8-00C8-47CF-A01F-6E8ABBCDB12A}" dt="2023-10-31T20:58:07.212" v="291" actId="26606"/>
          <ac:picMkLst>
            <pc:docMk/>
            <pc:sldMk cId="2136906248" sldId="268"/>
            <ac:picMk id="26" creationId="{4DB48376-A646-4B75-9776-453930C415D4}"/>
          </ac:picMkLst>
        </pc:picChg>
        <pc:picChg chg="add">
          <ac:chgData name="Ryan ©" userId="4c6d04e268da1271" providerId="LiveId" clId="{B9B797E8-00C8-47CF-A01F-6E8ABBCDB12A}" dt="2023-10-31T20:58:07.212" v="291" actId="26606"/>
          <ac:picMkLst>
            <pc:docMk/>
            <pc:sldMk cId="2136906248" sldId="268"/>
            <ac:picMk id="35" creationId="{3DBBA26C-89C3-411F-9753-606A413F89AF}"/>
          </ac:picMkLst>
        </pc:picChg>
        <pc:picChg chg="add">
          <ac:chgData name="Ryan ©" userId="4c6d04e268da1271" providerId="LiveId" clId="{B9B797E8-00C8-47CF-A01F-6E8ABBCDB12A}" dt="2023-10-31T20:58:07.212" v="291" actId="26606"/>
          <ac:picMkLst>
            <pc:docMk/>
            <pc:sldMk cId="2136906248" sldId="268"/>
            <ac:picMk id="37" creationId="{EEAD2215-6311-4D1C-B6B5-F57CB6BFCBCA}"/>
          </ac:picMkLst>
        </pc:picChg>
        <pc:picChg chg="add">
          <ac:chgData name="Ryan ©" userId="4c6d04e268da1271" providerId="LiveId" clId="{B9B797E8-00C8-47CF-A01F-6E8ABBCDB12A}" dt="2023-10-31T20:58:07.212" v="291" actId="26606"/>
          <ac:picMkLst>
            <pc:docMk/>
            <pc:sldMk cId="2136906248" sldId="268"/>
            <ac:picMk id="51" creationId="{00B98862-BEE1-44FB-A335-A1B9106B445E}"/>
          </ac:picMkLst>
        </pc:picChg>
        <pc:picChg chg="add">
          <ac:chgData name="Ryan ©" userId="4c6d04e268da1271" providerId="LiveId" clId="{B9B797E8-00C8-47CF-A01F-6E8ABBCDB12A}" dt="2023-10-31T20:58:07.212" v="291" actId="26606"/>
          <ac:picMkLst>
            <pc:docMk/>
            <pc:sldMk cId="2136906248" sldId="268"/>
            <ac:picMk id="53" creationId="{7185CF21-0594-48C0-9F3E-254D6BCE9D9B}"/>
          </ac:picMkLst>
        </pc:picChg>
      </pc:sldChg>
      <pc:sldChg chg="addSp delSp modSp new del mod setBg setClrOvrMap">
        <pc:chgData name="Ryan ©" userId="4c6d04e268da1271" providerId="LiveId" clId="{B9B797E8-00C8-47CF-A01F-6E8ABBCDB12A}" dt="2023-10-31T21:11:49.271" v="480" actId="47"/>
        <pc:sldMkLst>
          <pc:docMk/>
          <pc:sldMk cId="2692972888" sldId="269"/>
        </pc:sldMkLst>
        <pc:spChg chg="del mod">
          <ac:chgData name="Ryan ©" userId="4c6d04e268da1271" providerId="LiveId" clId="{B9B797E8-00C8-47CF-A01F-6E8ABBCDB12A}" dt="2023-10-31T20:59:36.085" v="326" actId="478"/>
          <ac:spMkLst>
            <pc:docMk/>
            <pc:sldMk cId="2692972888" sldId="269"/>
            <ac:spMk id="2" creationId="{D9626F1A-C3E8-D0DE-7E01-26047DB75E00}"/>
          </ac:spMkLst>
        </pc:spChg>
        <pc:spChg chg="del mod">
          <ac:chgData name="Ryan ©" userId="4c6d04e268da1271" providerId="LiveId" clId="{B9B797E8-00C8-47CF-A01F-6E8ABBCDB12A}" dt="2023-10-31T20:59:34.399" v="325" actId="478"/>
          <ac:spMkLst>
            <pc:docMk/>
            <pc:sldMk cId="2692972888" sldId="269"/>
            <ac:spMk id="3" creationId="{0A0917FC-93BE-916E-C103-63562CBF21E0}"/>
          </ac:spMkLst>
        </pc:spChg>
        <pc:spChg chg="add del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12" creationId="{7BA5DE79-30D1-4A10-8DB9-0A6E523A9723}"/>
          </ac:spMkLst>
        </pc:spChg>
        <pc:spChg chg="add del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14" creationId="{9ABD0D63-D23F-4AE7-8270-4185EF9C1C25}"/>
          </ac:spMkLst>
        </pc:spChg>
        <pc:spChg chg="add del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16" creationId="{D5B0B43F-2CE7-4C6C-BABC-EE342B32827C}"/>
          </ac:spMkLst>
        </pc:spChg>
        <pc:spChg chg="add del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18" creationId="{85459F07-63F9-48CF-B725-A873C4BC3650}"/>
          </ac:spMkLst>
        </pc:spChg>
        <pc:spChg chg="add del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20" creationId="{14B83E1E-DAC1-4851-84FF-D6FE1649DE0B}"/>
          </ac:spMkLst>
        </pc:spChg>
        <pc:spChg chg="add del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22" creationId="{8F3CF990-ACB8-443A-BB74-D36EC8A00B02}"/>
          </ac:spMkLst>
        </pc:spChg>
        <pc:spChg chg="add del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28" creationId="{A0B5529D-5CAA-4BF2-B5C9-34705E7661F9}"/>
          </ac:spMkLst>
        </pc:spChg>
        <pc:spChg chg="add del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30" creationId="{FBD68200-BC03-4015-860B-CD5C30CD76B8}"/>
          </ac:spMkLst>
        </pc:spChg>
        <pc:spChg chg="add del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32" creationId="{332A6F87-AC28-4AA8-B8A6-AEBC67BD0D64}"/>
          </ac:spMkLst>
        </pc:spChg>
        <pc:spChg chg="add del">
          <ac:chgData name="Ryan ©" userId="4c6d04e268da1271" providerId="LiveId" clId="{B9B797E8-00C8-47CF-A01F-6E8ABBCDB12A}" dt="2023-10-31T21:10:21.667" v="467" actId="26606"/>
          <ac:spMkLst>
            <pc:docMk/>
            <pc:sldMk cId="2692972888" sldId="269"/>
            <ac:spMk id="41" creationId="{355E0F90-3FFF-4E04-B3C8-3C969A415D9C}"/>
          </ac:spMkLst>
        </pc:spChg>
        <pc:spChg chg="add del">
          <ac:chgData name="Ryan ©" userId="4c6d04e268da1271" providerId="LiveId" clId="{B9B797E8-00C8-47CF-A01F-6E8ABBCDB12A}" dt="2023-10-31T21:10:21.667" v="467" actId="26606"/>
          <ac:spMkLst>
            <pc:docMk/>
            <pc:sldMk cId="2692972888" sldId="269"/>
            <ac:spMk id="43" creationId="{EC63A4EF-A033-4ED0-9EB6-6E1A8D264FE7}"/>
          </ac:spMkLst>
        </pc:spChg>
        <pc:spChg chg="add del">
          <ac:chgData name="Ryan ©" userId="4c6d04e268da1271" providerId="LiveId" clId="{B9B797E8-00C8-47CF-A01F-6E8ABBCDB12A}" dt="2023-10-31T21:10:21.667" v="467" actId="26606"/>
          <ac:spMkLst>
            <pc:docMk/>
            <pc:sldMk cId="2692972888" sldId="269"/>
            <ac:spMk id="45" creationId="{964965EE-80F2-417F-9652-5BFF14DA7CDD}"/>
          </ac:spMkLst>
        </pc:spChg>
        <pc:spChg chg="add del">
          <ac:chgData name="Ryan ©" userId="4c6d04e268da1271" providerId="LiveId" clId="{B9B797E8-00C8-47CF-A01F-6E8ABBCDB12A}" dt="2023-10-31T21:10:21.667" v="467" actId="26606"/>
          <ac:spMkLst>
            <pc:docMk/>
            <pc:sldMk cId="2692972888" sldId="269"/>
            <ac:spMk id="47" creationId="{AA3C9611-CFD7-4C23-A8F2-00E7865A5D02}"/>
          </ac:spMkLst>
        </pc:spChg>
        <pc:spChg chg="add del">
          <ac:chgData name="Ryan ©" userId="4c6d04e268da1271" providerId="LiveId" clId="{B9B797E8-00C8-47CF-A01F-6E8ABBCDB12A}" dt="2023-10-31T21:10:30.655" v="469" actId="26606"/>
          <ac:spMkLst>
            <pc:docMk/>
            <pc:sldMk cId="2692972888" sldId="269"/>
            <ac:spMk id="49" creationId="{21A1AB5C-E30E-4B12-A632-77BEB609723D}"/>
          </ac:spMkLst>
        </pc:spChg>
        <pc:spChg chg="add del">
          <ac:chgData name="Ryan ©" userId="4c6d04e268da1271" providerId="LiveId" clId="{B9B797E8-00C8-47CF-A01F-6E8ABBCDB12A}" dt="2023-10-31T21:10:30.655" v="469" actId="26606"/>
          <ac:spMkLst>
            <pc:docMk/>
            <pc:sldMk cId="2692972888" sldId="269"/>
            <ac:spMk id="53" creationId="{65803ED7-CEEC-44B9-9585-8B93372E8F66}"/>
          </ac:spMkLst>
        </pc:spChg>
        <pc:spChg chg="add del">
          <ac:chgData name="Ryan ©" userId="4c6d04e268da1271" providerId="LiveId" clId="{B9B797E8-00C8-47CF-A01F-6E8ABBCDB12A}" dt="2023-10-31T21:10:30.655" v="469" actId="26606"/>
          <ac:spMkLst>
            <pc:docMk/>
            <pc:sldMk cId="2692972888" sldId="269"/>
            <ac:spMk id="54" creationId="{355E0F90-3FFF-4E04-B3C8-3C969A415D9C}"/>
          </ac:spMkLst>
        </pc:spChg>
        <pc:spChg chg="add del">
          <ac:chgData name="Ryan ©" userId="4c6d04e268da1271" providerId="LiveId" clId="{B9B797E8-00C8-47CF-A01F-6E8ABBCDB12A}" dt="2023-10-31T21:10:30.655" v="469" actId="26606"/>
          <ac:spMkLst>
            <pc:docMk/>
            <pc:sldMk cId="2692972888" sldId="269"/>
            <ac:spMk id="55" creationId="{EC63A4EF-A033-4ED0-9EB6-6E1A8D264FE7}"/>
          </ac:spMkLst>
        </pc:spChg>
        <pc:spChg chg="add del">
          <ac:chgData name="Ryan ©" userId="4c6d04e268da1271" providerId="LiveId" clId="{B9B797E8-00C8-47CF-A01F-6E8ABBCDB12A}" dt="2023-10-31T21:10:30.655" v="469" actId="26606"/>
          <ac:spMkLst>
            <pc:docMk/>
            <pc:sldMk cId="2692972888" sldId="269"/>
            <ac:spMk id="56" creationId="{964965EE-80F2-417F-9652-5BFF14DA7CDD}"/>
          </ac:spMkLst>
        </pc:spChg>
        <pc:spChg chg="add del">
          <ac:chgData name="Ryan ©" userId="4c6d04e268da1271" providerId="LiveId" clId="{B9B797E8-00C8-47CF-A01F-6E8ABBCDB12A}" dt="2023-10-31T21:10:30.655" v="469" actId="26606"/>
          <ac:spMkLst>
            <pc:docMk/>
            <pc:sldMk cId="2692972888" sldId="269"/>
            <ac:spMk id="57" creationId="{AA3C9611-CFD7-4C23-A8F2-00E7865A5D02}"/>
          </ac:spMkLst>
        </pc:spChg>
        <pc:spChg chg="add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61" creationId="{355E0F90-3FFF-4E04-B3C8-3C969A415D9C}"/>
          </ac:spMkLst>
        </pc:spChg>
        <pc:spChg chg="add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62" creationId="{EC63A4EF-A033-4ED0-9EB6-6E1A8D264FE7}"/>
          </ac:spMkLst>
        </pc:spChg>
        <pc:spChg chg="add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63" creationId="{964965EE-80F2-417F-9652-5BFF14DA7CDD}"/>
          </ac:spMkLst>
        </pc:spChg>
        <pc:spChg chg="add">
          <ac:chgData name="Ryan ©" userId="4c6d04e268da1271" providerId="LiveId" clId="{B9B797E8-00C8-47CF-A01F-6E8ABBCDB12A}" dt="2023-10-31T21:10:30.728" v="470" actId="26606"/>
          <ac:spMkLst>
            <pc:docMk/>
            <pc:sldMk cId="2692972888" sldId="269"/>
            <ac:spMk id="64" creationId="{AA3C9611-CFD7-4C23-A8F2-00E7865A5D02}"/>
          </ac:spMkLst>
        </pc:spChg>
        <pc:picChg chg="add mod">
          <ac:chgData name="Ryan ©" userId="4c6d04e268da1271" providerId="LiveId" clId="{B9B797E8-00C8-47CF-A01F-6E8ABBCDB12A}" dt="2023-10-31T21:10:33.112" v="471" actId="14100"/>
          <ac:picMkLst>
            <pc:docMk/>
            <pc:sldMk cId="2692972888" sldId="269"/>
            <ac:picMk id="5" creationId="{8D36E213-E339-B2F9-EE05-894456A4E526}"/>
          </ac:picMkLst>
        </pc:picChg>
        <pc:picChg chg="add del">
          <ac:chgData name="Ryan ©" userId="4c6d04e268da1271" providerId="LiveId" clId="{B9B797E8-00C8-47CF-A01F-6E8ABBCDB12A}" dt="2023-10-31T21:10:30.728" v="470" actId="26606"/>
          <ac:picMkLst>
            <pc:docMk/>
            <pc:sldMk cId="2692972888" sldId="269"/>
            <ac:picMk id="8" creationId="{3DBBA26C-89C3-411F-9753-606A413F89AF}"/>
          </ac:picMkLst>
        </pc:picChg>
        <pc:picChg chg="add del">
          <ac:chgData name="Ryan ©" userId="4c6d04e268da1271" providerId="LiveId" clId="{B9B797E8-00C8-47CF-A01F-6E8ABBCDB12A}" dt="2023-10-31T21:10:30.728" v="470" actId="26606"/>
          <ac:picMkLst>
            <pc:docMk/>
            <pc:sldMk cId="2692972888" sldId="269"/>
            <ac:picMk id="10" creationId="{EEAD2215-6311-4D1C-B6B5-F57CB6BFCBCA}"/>
          </ac:picMkLst>
        </pc:picChg>
        <pc:picChg chg="add del">
          <ac:chgData name="Ryan ©" userId="4c6d04e268da1271" providerId="LiveId" clId="{B9B797E8-00C8-47CF-A01F-6E8ABBCDB12A}" dt="2023-10-31T21:10:30.728" v="470" actId="26606"/>
          <ac:picMkLst>
            <pc:docMk/>
            <pc:sldMk cId="2692972888" sldId="269"/>
            <ac:picMk id="24" creationId="{00B98862-BEE1-44FB-A335-A1B9106B445E}"/>
          </ac:picMkLst>
        </pc:picChg>
        <pc:picChg chg="add del">
          <ac:chgData name="Ryan ©" userId="4c6d04e268da1271" providerId="LiveId" clId="{B9B797E8-00C8-47CF-A01F-6E8ABBCDB12A}" dt="2023-10-31T21:10:30.728" v="470" actId="26606"/>
          <ac:picMkLst>
            <pc:docMk/>
            <pc:sldMk cId="2692972888" sldId="269"/>
            <ac:picMk id="26" creationId="{7185CF21-0594-48C0-9F3E-254D6BCE9D9B}"/>
          </ac:picMkLst>
        </pc:picChg>
        <pc:picChg chg="add del">
          <ac:chgData name="Ryan ©" userId="4c6d04e268da1271" providerId="LiveId" clId="{B9B797E8-00C8-47CF-A01F-6E8ABBCDB12A}" dt="2023-10-31T21:10:21.667" v="467" actId="26606"/>
          <ac:picMkLst>
            <pc:docMk/>
            <pc:sldMk cId="2692972888" sldId="269"/>
            <ac:picMk id="37" creationId="{722F0272-3878-4604-AA91-01CA8F08DEF5}"/>
          </ac:picMkLst>
        </pc:picChg>
        <pc:picChg chg="add del">
          <ac:chgData name="Ryan ©" userId="4c6d04e268da1271" providerId="LiveId" clId="{B9B797E8-00C8-47CF-A01F-6E8ABBCDB12A}" dt="2023-10-31T21:10:21.667" v="467" actId="26606"/>
          <ac:picMkLst>
            <pc:docMk/>
            <pc:sldMk cId="2692972888" sldId="269"/>
            <ac:picMk id="39" creationId="{1F60EAEC-22E3-4448-8F0A-9ADAA793A95E}"/>
          </ac:picMkLst>
        </pc:picChg>
        <pc:picChg chg="add del">
          <ac:chgData name="Ryan ©" userId="4c6d04e268da1271" providerId="LiveId" clId="{B9B797E8-00C8-47CF-A01F-6E8ABBCDB12A}" dt="2023-10-31T21:10:30.655" v="469" actId="26606"/>
          <ac:picMkLst>
            <pc:docMk/>
            <pc:sldMk cId="2692972888" sldId="269"/>
            <ac:picMk id="50" creationId="{722F0272-3878-4604-AA91-01CA8F08DEF5}"/>
          </ac:picMkLst>
        </pc:picChg>
        <pc:picChg chg="add del">
          <ac:chgData name="Ryan ©" userId="4c6d04e268da1271" providerId="LiveId" clId="{B9B797E8-00C8-47CF-A01F-6E8ABBCDB12A}" dt="2023-10-31T21:10:30.655" v="469" actId="26606"/>
          <ac:picMkLst>
            <pc:docMk/>
            <pc:sldMk cId="2692972888" sldId="269"/>
            <ac:picMk id="51" creationId="{2821286B-728B-4EAC-9238-E6CE2A555CAB}"/>
          </ac:picMkLst>
        </pc:picChg>
        <pc:picChg chg="add del">
          <ac:chgData name="Ryan ©" userId="4c6d04e268da1271" providerId="LiveId" clId="{B9B797E8-00C8-47CF-A01F-6E8ABBCDB12A}" dt="2023-10-31T21:10:30.655" v="469" actId="26606"/>
          <ac:picMkLst>
            <pc:docMk/>
            <pc:sldMk cId="2692972888" sldId="269"/>
            <ac:picMk id="52" creationId="{1F60EAEC-22E3-4448-8F0A-9ADAA793A95E}"/>
          </ac:picMkLst>
        </pc:picChg>
        <pc:picChg chg="add">
          <ac:chgData name="Ryan ©" userId="4c6d04e268da1271" providerId="LiveId" clId="{B9B797E8-00C8-47CF-A01F-6E8ABBCDB12A}" dt="2023-10-31T21:10:30.728" v="470" actId="26606"/>
          <ac:picMkLst>
            <pc:docMk/>
            <pc:sldMk cId="2692972888" sldId="269"/>
            <ac:picMk id="59" creationId="{722F0272-3878-4604-AA91-01CA8F08DEF5}"/>
          </ac:picMkLst>
        </pc:picChg>
        <pc:picChg chg="add">
          <ac:chgData name="Ryan ©" userId="4c6d04e268da1271" providerId="LiveId" clId="{B9B797E8-00C8-47CF-A01F-6E8ABBCDB12A}" dt="2023-10-31T21:10:30.728" v="470" actId="26606"/>
          <ac:picMkLst>
            <pc:docMk/>
            <pc:sldMk cId="2692972888" sldId="269"/>
            <ac:picMk id="60" creationId="{1F60EAEC-22E3-4448-8F0A-9ADAA793A95E}"/>
          </ac:picMkLst>
        </pc:picChg>
      </pc:sldChg>
      <pc:sldChg chg="addSp modSp new mod setBg">
        <pc:chgData name="Ryan ©" userId="4c6d04e268da1271" providerId="LiveId" clId="{B9B797E8-00C8-47CF-A01F-6E8ABBCDB12A}" dt="2023-10-31T21:00:23.703" v="377" actId="1076"/>
        <pc:sldMkLst>
          <pc:docMk/>
          <pc:sldMk cId="3768197485" sldId="270"/>
        </pc:sldMkLst>
        <pc:spChg chg="mod">
          <ac:chgData name="Ryan ©" userId="4c6d04e268da1271" providerId="LiveId" clId="{B9B797E8-00C8-47CF-A01F-6E8ABBCDB12A}" dt="2023-10-31T21:00:23.703" v="377" actId="1076"/>
          <ac:spMkLst>
            <pc:docMk/>
            <pc:sldMk cId="3768197485" sldId="270"/>
            <ac:spMk id="2" creationId="{3605334D-7F7D-84DD-4433-9C3D9A489FE8}"/>
          </ac:spMkLst>
        </pc:spChg>
        <pc:spChg chg="mod">
          <ac:chgData name="Ryan ©" userId="4c6d04e268da1271" providerId="LiveId" clId="{B9B797E8-00C8-47CF-A01F-6E8ABBCDB12A}" dt="2023-10-31T21:00:16.235" v="376" actId="403"/>
          <ac:spMkLst>
            <pc:docMk/>
            <pc:sldMk cId="3768197485" sldId="270"/>
            <ac:spMk id="3" creationId="{8EC34D2C-48B0-7953-6706-35E556327E9D}"/>
          </ac:spMkLst>
        </pc:spChg>
        <pc:spChg chg="add">
          <ac:chgData name="Ryan ©" userId="4c6d04e268da1271" providerId="LiveId" clId="{B9B797E8-00C8-47CF-A01F-6E8ABBCDB12A}" dt="2023-10-31T20:59:41.760" v="328" actId="26606"/>
          <ac:spMkLst>
            <pc:docMk/>
            <pc:sldMk cId="3768197485" sldId="270"/>
            <ac:spMk id="12" creationId="{7BA5DE79-30D1-4A10-8DB9-0A6E523A9723}"/>
          </ac:spMkLst>
        </pc:spChg>
        <pc:spChg chg="add">
          <ac:chgData name="Ryan ©" userId="4c6d04e268da1271" providerId="LiveId" clId="{B9B797E8-00C8-47CF-A01F-6E8ABBCDB12A}" dt="2023-10-31T20:59:41.760" v="328" actId="26606"/>
          <ac:spMkLst>
            <pc:docMk/>
            <pc:sldMk cId="3768197485" sldId="270"/>
            <ac:spMk id="14" creationId="{9ABD0D63-D23F-4AE7-8270-4185EF9C1C25}"/>
          </ac:spMkLst>
        </pc:spChg>
        <pc:spChg chg="add">
          <ac:chgData name="Ryan ©" userId="4c6d04e268da1271" providerId="LiveId" clId="{B9B797E8-00C8-47CF-A01F-6E8ABBCDB12A}" dt="2023-10-31T20:59:41.760" v="328" actId="26606"/>
          <ac:spMkLst>
            <pc:docMk/>
            <pc:sldMk cId="3768197485" sldId="270"/>
            <ac:spMk id="16" creationId="{D5B0B43F-2CE7-4C6C-BABC-EE342B32827C}"/>
          </ac:spMkLst>
        </pc:spChg>
        <pc:spChg chg="add">
          <ac:chgData name="Ryan ©" userId="4c6d04e268da1271" providerId="LiveId" clId="{B9B797E8-00C8-47CF-A01F-6E8ABBCDB12A}" dt="2023-10-31T20:59:41.760" v="328" actId="26606"/>
          <ac:spMkLst>
            <pc:docMk/>
            <pc:sldMk cId="3768197485" sldId="270"/>
            <ac:spMk id="18" creationId="{85459F07-63F9-48CF-B725-A873C4BC3650}"/>
          </ac:spMkLst>
        </pc:spChg>
        <pc:spChg chg="add">
          <ac:chgData name="Ryan ©" userId="4c6d04e268da1271" providerId="LiveId" clId="{B9B797E8-00C8-47CF-A01F-6E8ABBCDB12A}" dt="2023-10-31T20:59:41.760" v="328" actId="26606"/>
          <ac:spMkLst>
            <pc:docMk/>
            <pc:sldMk cId="3768197485" sldId="270"/>
            <ac:spMk id="20" creationId="{14B83E1E-DAC1-4851-84FF-D6FE1649DE0B}"/>
          </ac:spMkLst>
        </pc:spChg>
        <pc:spChg chg="add">
          <ac:chgData name="Ryan ©" userId="4c6d04e268da1271" providerId="LiveId" clId="{B9B797E8-00C8-47CF-A01F-6E8ABBCDB12A}" dt="2023-10-31T20:59:41.760" v="328" actId="26606"/>
          <ac:spMkLst>
            <pc:docMk/>
            <pc:sldMk cId="3768197485" sldId="270"/>
            <ac:spMk id="22" creationId="{8F3CF990-ACB8-443A-BB74-D36EC8A00B02}"/>
          </ac:spMkLst>
        </pc:spChg>
        <pc:spChg chg="add">
          <ac:chgData name="Ryan ©" userId="4c6d04e268da1271" providerId="LiveId" clId="{B9B797E8-00C8-47CF-A01F-6E8ABBCDB12A}" dt="2023-10-31T20:59:41.760" v="328" actId="26606"/>
          <ac:spMkLst>
            <pc:docMk/>
            <pc:sldMk cId="3768197485" sldId="270"/>
            <ac:spMk id="28" creationId="{A0B5529D-5CAA-4BF2-B5C9-34705E7661F9}"/>
          </ac:spMkLst>
        </pc:spChg>
        <pc:spChg chg="add">
          <ac:chgData name="Ryan ©" userId="4c6d04e268da1271" providerId="LiveId" clId="{B9B797E8-00C8-47CF-A01F-6E8ABBCDB12A}" dt="2023-10-31T20:59:41.760" v="328" actId="26606"/>
          <ac:spMkLst>
            <pc:docMk/>
            <pc:sldMk cId="3768197485" sldId="270"/>
            <ac:spMk id="30" creationId="{FBD68200-BC03-4015-860B-CD5C30CD76B8}"/>
          </ac:spMkLst>
        </pc:spChg>
        <pc:spChg chg="add">
          <ac:chgData name="Ryan ©" userId="4c6d04e268da1271" providerId="LiveId" clId="{B9B797E8-00C8-47CF-A01F-6E8ABBCDB12A}" dt="2023-10-31T20:59:41.760" v="328" actId="26606"/>
          <ac:spMkLst>
            <pc:docMk/>
            <pc:sldMk cId="3768197485" sldId="270"/>
            <ac:spMk id="32" creationId="{332A6F87-AC28-4AA8-B8A6-AEBC67BD0D64}"/>
          </ac:spMkLst>
        </pc:spChg>
        <pc:picChg chg="add">
          <ac:chgData name="Ryan ©" userId="4c6d04e268da1271" providerId="LiveId" clId="{B9B797E8-00C8-47CF-A01F-6E8ABBCDB12A}" dt="2023-10-31T20:59:41.760" v="328" actId="26606"/>
          <ac:picMkLst>
            <pc:docMk/>
            <pc:sldMk cId="3768197485" sldId="270"/>
            <ac:picMk id="8" creationId="{3DBBA26C-89C3-411F-9753-606A413F89AF}"/>
          </ac:picMkLst>
        </pc:picChg>
        <pc:picChg chg="add">
          <ac:chgData name="Ryan ©" userId="4c6d04e268da1271" providerId="LiveId" clId="{B9B797E8-00C8-47CF-A01F-6E8ABBCDB12A}" dt="2023-10-31T20:59:41.760" v="328" actId="26606"/>
          <ac:picMkLst>
            <pc:docMk/>
            <pc:sldMk cId="3768197485" sldId="270"/>
            <ac:picMk id="10" creationId="{EEAD2215-6311-4D1C-B6B5-F57CB6BFCBCA}"/>
          </ac:picMkLst>
        </pc:picChg>
        <pc:picChg chg="add">
          <ac:chgData name="Ryan ©" userId="4c6d04e268da1271" providerId="LiveId" clId="{B9B797E8-00C8-47CF-A01F-6E8ABBCDB12A}" dt="2023-10-31T20:59:41.760" v="328" actId="26606"/>
          <ac:picMkLst>
            <pc:docMk/>
            <pc:sldMk cId="3768197485" sldId="270"/>
            <ac:picMk id="24" creationId="{00B98862-BEE1-44FB-A335-A1B9106B445E}"/>
          </ac:picMkLst>
        </pc:picChg>
        <pc:picChg chg="add">
          <ac:chgData name="Ryan ©" userId="4c6d04e268da1271" providerId="LiveId" clId="{B9B797E8-00C8-47CF-A01F-6E8ABBCDB12A}" dt="2023-10-31T20:59:41.760" v="328" actId="26606"/>
          <ac:picMkLst>
            <pc:docMk/>
            <pc:sldMk cId="3768197485" sldId="270"/>
            <ac:picMk id="26" creationId="{7185CF21-0594-48C0-9F3E-254D6BCE9D9B}"/>
          </ac:picMkLst>
        </pc:picChg>
      </pc:sldChg>
      <pc:sldChg chg="addSp delSp modSp new mod setBg">
        <pc:chgData name="Ryan ©" userId="4c6d04e268da1271" providerId="LiveId" clId="{B9B797E8-00C8-47CF-A01F-6E8ABBCDB12A}" dt="2023-10-31T21:20:26.515" v="490" actId="27614"/>
        <pc:sldMkLst>
          <pc:docMk/>
          <pc:sldMk cId="2720341001" sldId="271"/>
        </pc:sldMkLst>
        <pc:spChg chg="del mod">
          <ac:chgData name="Ryan ©" userId="4c6d04e268da1271" providerId="LiveId" clId="{B9B797E8-00C8-47CF-A01F-6E8ABBCDB12A}" dt="2023-10-31T21:00:33.910" v="380" actId="478"/>
          <ac:spMkLst>
            <pc:docMk/>
            <pc:sldMk cId="2720341001" sldId="271"/>
            <ac:spMk id="2" creationId="{CDBD102B-1D5F-2F3A-B0CB-79AB5668E2FA}"/>
          </ac:spMkLst>
        </pc:spChg>
        <pc:spChg chg="del mod">
          <ac:chgData name="Ryan ©" userId="4c6d04e268da1271" providerId="LiveId" clId="{B9B797E8-00C8-47CF-A01F-6E8ABBCDB12A}" dt="2023-10-31T21:00:36.023" v="381" actId="478"/>
          <ac:spMkLst>
            <pc:docMk/>
            <pc:sldMk cId="2720341001" sldId="271"/>
            <ac:spMk id="3" creationId="{9B3DF20F-2401-72A1-2A70-D7FBF038C689}"/>
          </ac:spMkLst>
        </pc:spChg>
        <pc:spChg chg="add del">
          <ac:chgData name="Ryan ©" userId="4c6d04e268da1271" providerId="LiveId" clId="{B9B797E8-00C8-47CF-A01F-6E8ABBCDB12A}" dt="2023-10-31T21:12:39.539" v="482" actId="26606"/>
          <ac:spMkLst>
            <pc:docMk/>
            <pc:sldMk cId="2720341001" sldId="271"/>
            <ac:spMk id="12" creationId="{7BA5DE79-30D1-4A10-8DB9-0A6E523A9723}"/>
          </ac:spMkLst>
        </pc:spChg>
        <pc:spChg chg="add del">
          <ac:chgData name="Ryan ©" userId="4c6d04e268da1271" providerId="LiveId" clId="{B9B797E8-00C8-47CF-A01F-6E8ABBCDB12A}" dt="2023-10-31T21:12:39.539" v="482" actId="26606"/>
          <ac:spMkLst>
            <pc:docMk/>
            <pc:sldMk cId="2720341001" sldId="271"/>
            <ac:spMk id="14" creationId="{9ABD0D63-D23F-4AE7-8270-4185EF9C1C25}"/>
          </ac:spMkLst>
        </pc:spChg>
        <pc:spChg chg="add del">
          <ac:chgData name="Ryan ©" userId="4c6d04e268da1271" providerId="LiveId" clId="{B9B797E8-00C8-47CF-A01F-6E8ABBCDB12A}" dt="2023-10-31T21:12:39.539" v="482" actId="26606"/>
          <ac:spMkLst>
            <pc:docMk/>
            <pc:sldMk cId="2720341001" sldId="271"/>
            <ac:spMk id="16" creationId="{D5B0B43F-2CE7-4C6C-BABC-EE342B32827C}"/>
          </ac:spMkLst>
        </pc:spChg>
        <pc:spChg chg="add del">
          <ac:chgData name="Ryan ©" userId="4c6d04e268da1271" providerId="LiveId" clId="{B9B797E8-00C8-47CF-A01F-6E8ABBCDB12A}" dt="2023-10-31T21:12:39.539" v="482" actId="26606"/>
          <ac:spMkLst>
            <pc:docMk/>
            <pc:sldMk cId="2720341001" sldId="271"/>
            <ac:spMk id="18" creationId="{85459F07-63F9-48CF-B725-A873C4BC3650}"/>
          </ac:spMkLst>
        </pc:spChg>
        <pc:spChg chg="add del">
          <ac:chgData name="Ryan ©" userId="4c6d04e268da1271" providerId="LiveId" clId="{B9B797E8-00C8-47CF-A01F-6E8ABBCDB12A}" dt="2023-10-31T21:12:39.539" v="482" actId="26606"/>
          <ac:spMkLst>
            <pc:docMk/>
            <pc:sldMk cId="2720341001" sldId="271"/>
            <ac:spMk id="20" creationId="{14B83E1E-DAC1-4851-84FF-D6FE1649DE0B}"/>
          </ac:spMkLst>
        </pc:spChg>
        <pc:spChg chg="add del">
          <ac:chgData name="Ryan ©" userId="4c6d04e268da1271" providerId="LiveId" clId="{B9B797E8-00C8-47CF-A01F-6E8ABBCDB12A}" dt="2023-10-31T21:12:39.539" v="482" actId="26606"/>
          <ac:spMkLst>
            <pc:docMk/>
            <pc:sldMk cId="2720341001" sldId="271"/>
            <ac:spMk id="22" creationId="{8F3CF990-ACB8-443A-BB74-D36EC8A00B02}"/>
          </ac:spMkLst>
        </pc:spChg>
        <pc:spChg chg="add del">
          <ac:chgData name="Ryan ©" userId="4c6d04e268da1271" providerId="LiveId" clId="{B9B797E8-00C8-47CF-A01F-6E8ABBCDB12A}" dt="2023-10-31T21:12:39.539" v="482" actId="26606"/>
          <ac:spMkLst>
            <pc:docMk/>
            <pc:sldMk cId="2720341001" sldId="271"/>
            <ac:spMk id="28" creationId="{A0B5529D-5CAA-4BF2-B5C9-34705E7661F9}"/>
          </ac:spMkLst>
        </pc:spChg>
        <pc:spChg chg="add del">
          <ac:chgData name="Ryan ©" userId="4c6d04e268da1271" providerId="LiveId" clId="{B9B797E8-00C8-47CF-A01F-6E8ABBCDB12A}" dt="2023-10-31T21:12:39.539" v="482" actId="26606"/>
          <ac:spMkLst>
            <pc:docMk/>
            <pc:sldMk cId="2720341001" sldId="271"/>
            <ac:spMk id="30" creationId="{FBD68200-BC03-4015-860B-CD5C30CD76B8}"/>
          </ac:spMkLst>
        </pc:spChg>
        <pc:spChg chg="add del">
          <ac:chgData name="Ryan ©" userId="4c6d04e268da1271" providerId="LiveId" clId="{B9B797E8-00C8-47CF-A01F-6E8ABBCDB12A}" dt="2023-10-31T21:12:39.539" v="482" actId="26606"/>
          <ac:spMkLst>
            <pc:docMk/>
            <pc:sldMk cId="2720341001" sldId="271"/>
            <ac:spMk id="32" creationId="{332A6F87-AC28-4AA8-B8A6-AEBC67BD0D64}"/>
          </ac:spMkLst>
        </pc:spChg>
        <pc:spChg chg="add del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41" creationId="{355E0F90-3FFF-4E04-B3C8-3C969A415D9C}"/>
          </ac:spMkLst>
        </pc:spChg>
        <pc:spChg chg="add del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43" creationId="{EC63A4EF-A033-4ED0-9EB6-6E1A8D264FE7}"/>
          </ac:spMkLst>
        </pc:spChg>
        <pc:spChg chg="add del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45" creationId="{964965EE-80F2-417F-9652-5BFF14DA7CDD}"/>
          </ac:spMkLst>
        </pc:spChg>
        <pc:spChg chg="add del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47" creationId="{AA3C9611-CFD7-4C23-A8F2-00E7865A5D02}"/>
          </ac:spMkLst>
        </pc:spChg>
        <pc:spChg chg="add del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49" creationId="{9A926BDB-98EF-43B0-A66B-1A6EF8FB2835}"/>
          </ac:spMkLst>
        </pc:spChg>
        <pc:spChg chg="add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60" creationId="{355E0F90-3FFF-4E04-B3C8-3C969A415D9C}"/>
          </ac:spMkLst>
        </pc:spChg>
        <pc:spChg chg="add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62" creationId="{EC63A4EF-A033-4ED0-9EB6-6E1A8D264FE7}"/>
          </ac:spMkLst>
        </pc:spChg>
        <pc:spChg chg="add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64" creationId="{964965EE-80F2-417F-9652-5BFF14DA7CDD}"/>
          </ac:spMkLst>
        </pc:spChg>
        <pc:spChg chg="add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66" creationId="{AA3C9611-CFD7-4C23-A8F2-00E7865A5D02}"/>
          </ac:spMkLst>
        </pc:spChg>
        <pc:spChg chg="add">
          <ac:chgData name="Ryan ©" userId="4c6d04e268da1271" providerId="LiveId" clId="{B9B797E8-00C8-47CF-A01F-6E8ABBCDB12A}" dt="2023-10-31T21:20:09.437" v="489" actId="26606"/>
          <ac:spMkLst>
            <pc:docMk/>
            <pc:sldMk cId="2720341001" sldId="271"/>
            <ac:spMk id="68" creationId="{9A926BDB-98EF-43B0-A66B-1A6EF8FB2835}"/>
          </ac:spMkLst>
        </pc:spChg>
        <pc:picChg chg="add del mod">
          <ac:chgData name="Ryan ©" userId="4c6d04e268da1271" providerId="LiveId" clId="{B9B797E8-00C8-47CF-A01F-6E8ABBCDB12A}" dt="2023-10-31T21:20:07.037" v="487" actId="478"/>
          <ac:picMkLst>
            <pc:docMk/>
            <pc:sldMk cId="2720341001" sldId="271"/>
            <ac:picMk id="5" creationId="{06634732-C3D3-6B33-5BFC-A93D0EE29093}"/>
          </ac:picMkLst>
        </pc:picChg>
        <pc:picChg chg="add mod">
          <ac:chgData name="Ryan ©" userId="4c6d04e268da1271" providerId="LiveId" clId="{B9B797E8-00C8-47CF-A01F-6E8ABBCDB12A}" dt="2023-10-31T21:20:26.515" v="490" actId="27614"/>
          <ac:picMkLst>
            <pc:docMk/>
            <pc:sldMk cId="2720341001" sldId="271"/>
            <ac:picMk id="7" creationId="{C9CC2CF9-53B9-4819-46B4-FA9E5B1BB2B9}"/>
          </ac:picMkLst>
        </pc:picChg>
        <pc:picChg chg="add del">
          <ac:chgData name="Ryan ©" userId="4c6d04e268da1271" providerId="LiveId" clId="{B9B797E8-00C8-47CF-A01F-6E8ABBCDB12A}" dt="2023-10-31T21:12:39.539" v="482" actId="26606"/>
          <ac:picMkLst>
            <pc:docMk/>
            <pc:sldMk cId="2720341001" sldId="271"/>
            <ac:picMk id="8" creationId="{3DBBA26C-89C3-411F-9753-606A413F89AF}"/>
          </ac:picMkLst>
        </pc:picChg>
        <pc:picChg chg="add del">
          <ac:chgData name="Ryan ©" userId="4c6d04e268da1271" providerId="LiveId" clId="{B9B797E8-00C8-47CF-A01F-6E8ABBCDB12A}" dt="2023-10-31T21:12:39.539" v="482" actId="26606"/>
          <ac:picMkLst>
            <pc:docMk/>
            <pc:sldMk cId="2720341001" sldId="271"/>
            <ac:picMk id="10" creationId="{EEAD2215-6311-4D1C-B6B5-F57CB6BFCBCA}"/>
          </ac:picMkLst>
        </pc:picChg>
        <pc:picChg chg="add del">
          <ac:chgData name="Ryan ©" userId="4c6d04e268da1271" providerId="LiveId" clId="{B9B797E8-00C8-47CF-A01F-6E8ABBCDB12A}" dt="2023-10-31T21:12:39.539" v="482" actId="26606"/>
          <ac:picMkLst>
            <pc:docMk/>
            <pc:sldMk cId="2720341001" sldId="271"/>
            <ac:picMk id="24" creationId="{00B98862-BEE1-44FB-A335-A1B9106B445E}"/>
          </ac:picMkLst>
        </pc:picChg>
        <pc:picChg chg="add del">
          <ac:chgData name="Ryan ©" userId="4c6d04e268da1271" providerId="LiveId" clId="{B9B797E8-00C8-47CF-A01F-6E8ABBCDB12A}" dt="2023-10-31T21:12:39.539" v="482" actId="26606"/>
          <ac:picMkLst>
            <pc:docMk/>
            <pc:sldMk cId="2720341001" sldId="271"/>
            <ac:picMk id="26" creationId="{7185CF21-0594-48C0-9F3E-254D6BCE9D9B}"/>
          </ac:picMkLst>
        </pc:picChg>
        <pc:picChg chg="add del">
          <ac:chgData name="Ryan ©" userId="4c6d04e268da1271" providerId="LiveId" clId="{B9B797E8-00C8-47CF-A01F-6E8ABBCDB12A}" dt="2023-10-31T21:20:09.437" v="489" actId="26606"/>
          <ac:picMkLst>
            <pc:docMk/>
            <pc:sldMk cId="2720341001" sldId="271"/>
            <ac:picMk id="37" creationId="{722F0272-3878-4604-AA91-01CA8F08DEF5}"/>
          </ac:picMkLst>
        </pc:picChg>
        <pc:picChg chg="add del">
          <ac:chgData name="Ryan ©" userId="4c6d04e268da1271" providerId="LiveId" clId="{B9B797E8-00C8-47CF-A01F-6E8ABBCDB12A}" dt="2023-10-31T21:20:09.437" v="489" actId="26606"/>
          <ac:picMkLst>
            <pc:docMk/>
            <pc:sldMk cId="2720341001" sldId="271"/>
            <ac:picMk id="39" creationId="{1F60EAEC-22E3-4448-8F0A-9ADAA793A95E}"/>
          </ac:picMkLst>
        </pc:picChg>
        <pc:picChg chg="add del">
          <ac:chgData name="Ryan ©" userId="4c6d04e268da1271" providerId="LiveId" clId="{B9B797E8-00C8-47CF-A01F-6E8ABBCDB12A}" dt="2023-10-31T21:20:09.437" v="489" actId="26606"/>
          <ac:picMkLst>
            <pc:docMk/>
            <pc:sldMk cId="2720341001" sldId="271"/>
            <ac:picMk id="51" creationId="{A722A754-56A5-43DA-ADE3-C2704FABA2DC}"/>
          </ac:picMkLst>
        </pc:picChg>
        <pc:picChg chg="add">
          <ac:chgData name="Ryan ©" userId="4c6d04e268da1271" providerId="LiveId" clId="{B9B797E8-00C8-47CF-A01F-6E8ABBCDB12A}" dt="2023-10-31T21:20:09.437" v="489" actId="26606"/>
          <ac:picMkLst>
            <pc:docMk/>
            <pc:sldMk cId="2720341001" sldId="271"/>
            <ac:picMk id="56" creationId="{722F0272-3878-4604-AA91-01CA8F08DEF5}"/>
          </ac:picMkLst>
        </pc:picChg>
        <pc:picChg chg="add">
          <ac:chgData name="Ryan ©" userId="4c6d04e268da1271" providerId="LiveId" clId="{B9B797E8-00C8-47CF-A01F-6E8ABBCDB12A}" dt="2023-10-31T21:20:09.437" v="489" actId="26606"/>
          <ac:picMkLst>
            <pc:docMk/>
            <pc:sldMk cId="2720341001" sldId="271"/>
            <ac:picMk id="58" creationId="{1F60EAEC-22E3-4448-8F0A-9ADAA793A95E}"/>
          </ac:picMkLst>
        </pc:picChg>
        <pc:picChg chg="add">
          <ac:chgData name="Ryan ©" userId="4c6d04e268da1271" providerId="LiveId" clId="{B9B797E8-00C8-47CF-A01F-6E8ABBCDB12A}" dt="2023-10-31T21:20:09.437" v="489" actId="26606"/>
          <ac:picMkLst>
            <pc:docMk/>
            <pc:sldMk cId="2720341001" sldId="271"/>
            <ac:picMk id="70" creationId="{A722A754-56A5-43DA-ADE3-C2704FABA2DC}"/>
          </ac:picMkLst>
        </pc:picChg>
      </pc:sldChg>
      <pc:sldChg chg="addSp modSp new mod setBg">
        <pc:chgData name="Ryan ©" userId="4c6d04e268da1271" providerId="LiveId" clId="{B9B797E8-00C8-47CF-A01F-6E8ABBCDB12A}" dt="2023-10-31T21:01:30.483" v="442" actId="403"/>
        <pc:sldMkLst>
          <pc:docMk/>
          <pc:sldMk cId="3389764329" sldId="272"/>
        </pc:sldMkLst>
        <pc:spChg chg="mod">
          <ac:chgData name="Ryan ©" userId="4c6d04e268da1271" providerId="LiveId" clId="{B9B797E8-00C8-47CF-A01F-6E8ABBCDB12A}" dt="2023-10-31T21:00:55.420" v="399" actId="20577"/>
          <ac:spMkLst>
            <pc:docMk/>
            <pc:sldMk cId="3389764329" sldId="272"/>
            <ac:spMk id="2" creationId="{AE19C7CB-72B9-B953-FC93-B3A226681F07}"/>
          </ac:spMkLst>
        </pc:spChg>
        <pc:spChg chg="mod">
          <ac:chgData name="Ryan ©" userId="4c6d04e268da1271" providerId="LiveId" clId="{B9B797E8-00C8-47CF-A01F-6E8ABBCDB12A}" dt="2023-10-31T21:01:30.483" v="442" actId="403"/>
          <ac:spMkLst>
            <pc:docMk/>
            <pc:sldMk cId="3389764329" sldId="272"/>
            <ac:spMk id="3" creationId="{9DDA4955-4B7D-2C59-E95C-2FDBCDE53E33}"/>
          </ac:spMkLst>
        </pc:spChg>
        <pc:spChg chg="add">
          <ac:chgData name="Ryan ©" userId="4c6d04e268da1271" providerId="LiveId" clId="{B9B797E8-00C8-47CF-A01F-6E8ABBCDB12A}" dt="2023-10-31T21:00:39.433" v="383" actId="26606"/>
          <ac:spMkLst>
            <pc:docMk/>
            <pc:sldMk cId="3389764329" sldId="272"/>
            <ac:spMk id="12" creationId="{7BA5DE79-30D1-4A10-8DB9-0A6E523A9723}"/>
          </ac:spMkLst>
        </pc:spChg>
        <pc:spChg chg="add">
          <ac:chgData name="Ryan ©" userId="4c6d04e268da1271" providerId="LiveId" clId="{B9B797E8-00C8-47CF-A01F-6E8ABBCDB12A}" dt="2023-10-31T21:00:39.433" v="383" actId="26606"/>
          <ac:spMkLst>
            <pc:docMk/>
            <pc:sldMk cId="3389764329" sldId="272"/>
            <ac:spMk id="14" creationId="{9ABD0D63-D23F-4AE7-8270-4185EF9C1C25}"/>
          </ac:spMkLst>
        </pc:spChg>
        <pc:spChg chg="add">
          <ac:chgData name="Ryan ©" userId="4c6d04e268da1271" providerId="LiveId" clId="{B9B797E8-00C8-47CF-A01F-6E8ABBCDB12A}" dt="2023-10-31T21:00:39.433" v="383" actId="26606"/>
          <ac:spMkLst>
            <pc:docMk/>
            <pc:sldMk cId="3389764329" sldId="272"/>
            <ac:spMk id="16" creationId="{D5B0B43F-2CE7-4C6C-BABC-EE342B32827C}"/>
          </ac:spMkLst>
        </pc:spChg>
        <pc:spChg chg="add">
          <ac:chgData name="Ryan ©" userId="4c6d04e268da1271" providerId="LiveId" clId="{B9B797E8-00C8-47CF-A01F-6E8ABBCDB12A}" dt="2023-10-31T21:00:39.433" v="383" actId="26606"/>
          <ac:spMkLst>
            <pc:docMk/>
            <pc:sldMk cId="3389764329" sldId="272"/>
            <ac:spMk id="18" creationId="{85459F07-63F9-48CF-B725-A873C4BC3650}"/>
          </ac:spMkLst>
        </pc:spChg>
        <pc:spChg chg="add">
          <ac:chgData name="Ryan ©" userId="4c6d04e268da1271" providerId="LiveId" clId="{B9B797E8-00C8-47CF-A01F-6E8ABBCDB12A}" dt="2023-10-31T21:00:39.433" v="383" actId="26606"/>
          <ac:spMkLst>
            <pc:docMk/>
            <pc:sldMk cId="3389764329" sldId="272"/>
            <ac:spMk id="20" creationId="{14B83E1E-DAC1-4851-84FF-D6FE1649DE0B}"/>
          </ac:spMkLst>
        </pc:spChg>
        <pc:spChg chg="add">
          <ac:chgData name="Ryan ©" userId="4c6d04e268da1271" providerId="LiveId" clId="{B9B797E8-00C8-47CF-A01F-6E8ABBCDB12A}" dt="2023-10-31T21:00:39.433" v="383" actId="26606"/>
          <ac:spMkLst>
            <pc:docMk/>
            <pc:sldMk cId="3389764329" sldId="272"/>
            <ac:spMk id="22" creationId="{8F3CF990-ACB8-443A-BB74-D36EC8A00B02}"/>
          </ac:spMkLst>
        </pc:spChg>
        <pc:spChg chg="add">
          <ac:chgData name="Ryan ©" userId="4c6d04e268da1271" providerId="LiveId" clId="{B9B797E8-00C8-47CF-A01F-6E8ABBCDB12A}" dt="2023-10-31T21:00:39.433" v="383" actId="26606"/>
          <ac:spMkLst>
            <pc:docMk/>
            <pc:sldMk cId="3389764329" sldId="272"/>
            <ac:spMk id="28" creationId="{A0B5529D-5CAA-4BF2-B5C9-34705E7661F9}"/>
          </ac:spMkLst>
        </pc:spChg>
        <pc:spChg chg="add">
          <ac:chgData name="Ryan ©" userId="4c6d04e268da1271" providerId="LiveId" clId="{B9B797E8-00C8-47CF-A01F-6E8ABBCDB12A}" dt="2023-10-31T21:00:39.433" v="383" actId="26606"/>
          <ac:spMkLst>
            <pc:docMk/>
            <pc:sldMk cId="3389764329" sldId="272"/>
            <ac:spMk id="30" creationId="{FBD68200-BC03-4015-860B-CD5C30CD76B8}"/>
          </ac:spMkLst>
        </pc:spChg>
        <pc:spChg chg="add">
          <ac:chgData name="Ryan ©" userId="4c6d04e268da1271" providerId="LiveId" clId="{B9B797E8-00C8-47CF-A01F-6E8ABBCDB12A}" dt="2023-10-31T21:00:39.433" v="383" actId="26606"/>
          <ac:spMkLst>
            <pc:docMk/>
            <pc:sldMk cId="3389764329" sldId="272"/>
            <ac:spMk id="32" creationId="{332A6F87-AC28-4AA8-B8A6-AEBC67BD0D64}"/>
          </ac:spMkLst>
        </pc:spChg>
        <pc:picChg chg="add">
          <ac:chgData name="Ryan ©" userId="4c6d04e268da1271" providerId="LiveId" clId="{B9B797E8-00C8-47CF-A01F-6E8ABBCDB12A}" dt="2023-10-31T21:00:39.433" v="383" actId="26606"/>
          <ac:picMkLst>
            <pc:docMk/>
            <pc:sldMk cId="3389764329" sldId="272"/>
            <ac:picMk id="8" creationId="{3DBBA26C-89C3-411F-9753-606A413F89AF}"/>
          </ac:picMkLst>
        </pc:picChg>
        <pc:picChg chg="add">
          <ac:chgData name="Ryan ©" userId="4c6d04e268da1271" providerId="LiveId" clId="{B9B797E8-00C8-47CF-A01F-6E8ABBCDB12A}" dt="2023-10-31T21:00:39.433" v="383" actId="26606"/>
          <ac:picMkLst>
            <pc:docMk/>
            <pc:sldMk cId="3389764329" sldId="272"/>
            <ac:picMk id="10" creationId="{EEAD2215-6311-4D1C-B6B5-F57CB6BFCBCA}"/>
          </ac:picMkLst>
        </pc:picChg>
        <pc:picChg chg="add">
          <ac:chgData name="Ryan ©" userId="4c6d04e268da1271" providerId="LiveId" clId="{B9B797E8-00C8-47CF-A01F-6E8ABBCDB12A}" dt="2023-10-31T21:00:39.433" v="383" actId="26606"/>
          <ac:picMkLst>
            <pc:docMk/>
            <pc:sldMk cId="3389764329" sldId="272"/>
            <ac:picMk id="24" creationId="{00B98862-BEE1-44FB-A335-A1B9106B445E}"/>
          </ac:picMkLst>
        </pc:picChg>
        <pc:picChg chg="add">
          <ac:chgData name="Ryan ©" userId="4c6d04e268da1271" providerId="LiveId" clId="{B9B797E8-00C8-47CF-A01F-6E8ABBCDB12A}" dt="2023-10-31T21:00:39.433" v="383" actId="26606"/>
          <ac:picMkLst>
            <pc:docMk/>
            <pc:sldMk cId="3389764329" sldId="272"/>
            <ac:picMk id="26" creationId="{7185CF21-0594-48C0-9F3E-254D6BCE9D9B}"/>
          </ac:picMkLst>
        </pc:picChg>
      </pc:sldChg>
      <pc:sldChg chg="addSp delSp modSp new mod setBg">
        <pc:chgData name="Ryan ©" userId="4c6d04e268da1271" providerId="LiveId" clId="{B9B797E8-00C8-47CF-A01F-6E8ABBCDB12A}" dt="2023-10-31T21:14:16.144" v="484" actId="26606"/>
        <pc:sldMkLst>
          <pc:docMk/>
          <pc:sldMk cId="172343560" sldId="273"/>
        </pc:sldMkLst>
        <pc:spChg chg="del mod">
          <ac:chgData name="Ryan ©" userId="4c6d04e268da1271" providerId="LiveId" clId="{B9B797E8-00C8-47CF-A01F-6E8ABBCDB12A}" dt="2023-10-31T21:01:40.587" v="445" actId="478"/>
          <ac:spMkLst>
            <pc:docMk/>
            <pc:sldMk cId="172343560" sldId="273"/>
            <ac:spMk id="2" creationId="{84F8F66E-12D7-F58A-A03A-315B60DACE98}"/>
          </ac:spMkLst>
        </pc:spChg>
        <pc:spChg chg="del mod">
          <ac:chgData name="Ryan ©" userId="4c6d04e268da1271" providerId="LiveId" clId="{B9B797E8-00C8-47CF-A01F-6E8ABBCDB12A}" dt="2023-10-31T21:01:42.501" v="446" actId="478"/>
          <ac:spMkLst>
            <pc:docMk/>
            <pc:sldMk cId="172343560" sldId="273"/>
            <ac:spMk id="3" creationId="{BFA11C8C-65E8-6EA3-CD98-9F2B89AC714E}"/>
          </ac:spMkLst>
        </pc:spChg>
        <pc:spChg chg="add del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12" creationId="{7BA5DE79-30D1-4A10-8DB9-0A6E523A9723}"/>
          </ac:spMkLst>
        </pc:spChg>
        <pc:spChg chg="add del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14" creationId="{9ABD0D63-D23F-4AE7-8270-4185EF9C1C25}"/>
          </ac:spMkLst>
        </pc:spChg>
        <pc:spChg chg="add del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16" creationId="{D5B0B43F-2CE7-4C6C-BABC-EE342B32827C}"/>
          </ac:spMkLst>
        </pc:spChg>
        <pc:spChg chg="add del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18" creationId="{85459F07-63F9-48CF-B725-A873C4BC3650}"/>
          </ac:spMkLst>
        </pc:spChg>
        <pc:spChg chg="add del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20" creationId="{14B83E1E-DAC1-4851-84FF-D6FE1649DE0B}"/>
          </ac:spMkLst>
        </pc:spChg>
        <pc:spChg chg="add del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22" creationId="{8F3CF990-ACB8-443A-BB74-D36EC8A00B02}"/>
          </ac:spMkLst>
        </pc:spChg>
        <pc:spChg chg="add del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28" creationId="{A0B5529D-5CAA-4BF2-B5C9-34705E7661F9}"/>
          </ac:spMkLst>
        </pc:spChg>
        <pc:spChg chg="add del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30" creationId="{FBD68200-BC03-4015-860B-CD5C30CD76B8}"/>
          </ac:spMkLst>
        </pc:spChg>
        <pc:spChg chg="add del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32" creationId="{332A6F87-AC28-4AA8-B8A6-AEBC67BD0D64}"/>
          </ac:spMkLst>
        </pc:spChg>
        <pc:spChg chg="add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41" creationId="{355E0F90-3FFF-4E04-B3C8-3C969A415D9C}"/>
          </ac:spMkLst>
        </pc:spChg>
        <pc:spChg chg="add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43" creationId="{EC63A4EF-A033-4ED0-9EB6-6E1A8D264FE7}"/>
          </ac:spMkLst>
        </pc:spChg>
        <pc:spChg chg="add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45" creationId="{964965EE-80F2-417F-9652-5BFF14DA7CDD}"/>
          </ac:spMkLst>
        </pc:spChg>
        <pc:spChg chg="add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47" creationId="{AA3C9611-CFD7-4C23-A8F2-00E7865A5D02}"/>
          </ac:spMkLst>
        </pc:spChg>
        <pc:spChg chg="add">
          <ac:chgData name="Ryan ©" userId="4c6d04e268da1271" providerId="LiveId" clId="{B9B797E8-00C8-47CF-A01F-6E8ABBCDB12A}" dt="2023-10-31T21:14:16.144" v="484" actId="26606"/>
          <ac:spMkLst>
            <pc:docMk/>
            <pc:sldMk cId="172343560" sldId="273"/>
            <ac:spMk id="49" creationId="{9A926BDB-98EF-43B0-A66B-1A6EF8FB2835}"/>
          </ac:spMkLst>
        </pc:spChg>
        <pc:picChg chg="add mod">
          <ac:chgData name="Ryan ©" userId="4c6d04e268da1271" providerId="LiveId" clId="{B9B797E8-00C8-47CF-A01F-6E8ABBCDB12A}" dt="2023-10-31T21:14:16.144" v="484" actId="26606"/>
          <ac:picMkLst>
            <pc:docMk/>
            <pc:sldMk cId="172343560" sldId="273"/>
            <ac:picMk id="5" creationId="{49245E3E-4920-AD72-C0FF-D2AB65A5E9B4}"/>
          </ac:picMkLst>
        </pc:picChg>
        <pc:picChg chg="add del">
          <ac:chgData name="Ryan ©" userId="4c6d04e268da1271" providerId="LiveId" clId="{B9B797E8-00C8-47CF-A01F-6E8ABBCDB12A}" dt="2023-10-31T21:14:16.144" v="484" actId="26606"/>
          <ac:picMkLst>
            <pc:docMk/>
            <pc:sldMk cId="172343560" sldId="273"/>
            <ac:picMk id="8" creationId="{3DBBA26C-89C3-411F-9753-606A413F89AF}"/>
          </ac:picMkLst>
        </pc:picChg>
        <pc:picChg chg="add del">
          <ac:chgData name="Ryan ©" userId="4c6d04e268da1271" providerId="LiveId" clId="{B9B797E8-00C8-47CF-A01F-6E8ABBCDB12A}" dt="2023-10-31T21:14:16.144" v="484" actId="26606"/>
          <ac:picMkLst>
            <pc:docMk/>
            <pc:sldMk cId="172343560" sldId="273"/>
            <ac:picMk id="10" creationId="{EEAD2215-6311-4D1C-B6B5-F57CB6BFCBCA}"/>
          </ac:picMkLst>
        </pc:picChg>
        <pc:picChg chg="add del">
          <ac:chgData name="Ryan ©" userId="4c6d04e268da1271" providerId="LiveId" clId="{B9B797E8-00C8-47CF-A01F-6E8ABBCDB12A}" dt="2023-10-31T21:14:16.144" v="484" actId="26606"/>
          <ac:picMkLst>
            <pc:docMk/>
            <pc:sldMk cId="172343560" sldId="273"/>
            <ac:picMk id="24" creationId="{00B98862-BEE1-44FB-A335-A1B9106B445E}"/>
          </ac:picMkLst>
        </pc:picChg>
        <pc:picChg chg="add del">
          <ac:chgData name="Ryan ©" userId="4c6d04e268da1271" providerId="LiveId" clId="{B9B797E8-00C8-47CF-A01F-6E8ABBCDB12A}" dt="2023-10-31T21:14:16.144" v="484" actId="26606"/>
          <ac:picMkLst>
            <pc:docMk/>
            <pc:sldMk cId="172343560" sldId="273"/>
            <ac:picMk id="26" creationId="{7185CF21-0594-48C0-9F3E-254D6BCE9D9B}"/>
          </ac:picMkLst>
        </pc:picChg>
        <pc:picChg chg="add">
          <ac:chgData name="Ryan ©" userId="4c6d04e268da1271" providerId="LiveId" clId="{B9B797E8-00C8-47CF-A01F-6E8ABBCDB12A}" dt="2023-10-31T21:14:16.144" v="484" actId="26606"/>
          <ac:picMkLst>
            <pc:docMk/>
            <pc:sldMk cId="172343560" sldId="273"/>
            <ac:picMk id="37" creationId="{722F0272-3878-4604-AA91-01CA8F08DEF5}"/>
          </ac:picMkLst>
        </pc:picChg>
        <pc:picChg chg="add">
          <ac:chgData name="Ryan ©" userId="4c6d04e268da1271" providerId="LiveId" clId="{B9B797E8-00C8-47CF-A01F-6E8ABBCDB12A}" dt="2023-10-31T21:14:16.144" v="484" actId="26606"/>
          <ac:picMkLst>
            <pc:docMk/>
            <pc:sldMk cId="172343560" sldId="273"/>
            <ac:picMk id="39" creationId="{1F60EAEC-22E3-4448-8F0A-9ADAA793A95E}"/>
          </ac:picMkLst>
        </pc:picChg>
        <pc:picChg chg="add">
          <ac:chgData name="Ryan ©" userId="4c6d04e268da1271" providerId="LiveId" clId="{B9B797E8-00C8-47CF-A01F-6E8ABBCDB12A}" dt="2023-10-31T21:14:16.144" v="484" actId="26606"/>
          <ac:picMkLst>
            <pc:docMk/>
            <pc:sldMk cId="172343560" sldId="273"/>
            <ac:picMk id="51" creationId="{A722A754-56A5-43DA-ADE3-C2704FABA2DC}"/>
          </ac:picMkLst>
        </pc:picChg>
      </pc:sldChg>
      <pc:sldChg chg="addSp delSp modSp new del mod setBg">
        <pc:chgData name="Ryan ©" userId="4c6d04e268da1271" providerId="LiveId" clId="{B9B797E8-00C8-47CF-A01F-6E8ABBCDB12A}" dt="2023-10-31T21:32:39.971" v="505" actId="47"/>
        <pc:sldMkLst>
          <pc:docMk/>
          <pc:sldMk cId="2468116845" sldId="274"/>
        </pc:sldMkLst>
        <pc:spChg chg="mo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2" creationId="{24D483F9-EF41-0159-F723-334329B992F3}"/>
          </ac:spMkLst>
        </pc:spChg>
        <pc:spChg chg="del mod">
          <ac:chgData name="Ryan ©" userId="4c6d04e268da1271" providerId="LiveId" clId="{B9B797E8-00C8-47CF-A01F-6E8ABBCDB12A}" dt="2023-10-31T21:02:50.889" v="460" actId="478"/>
          <ac:spMkLst>
            <pc:docMk/>
            <pc:sldMk cId="2468116845" sldId="274"/>
            <ac:spMk id="3" creationId="{E5BB94AB-0050-1AAB-00AD-34C197EA6CE1}"/>
          </ac:spMkLst>
        </pc:spChg>
        <pc:spChg chg="ad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12" creationId="{7BA5DE79-30D1-4A10-8DB9-0A6E523A9723}"/>
          </ac:spMkLst>
        </pc:spChg>
        <pc:spChg chg="ad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14" creationId="{9ABD0D63-D23F-4AE7-8270-4185EF9C1C25}"/>
          </ac:spMkLst>
        </pc:spChg>
        <pc:spChg chg="ad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16" creationId="{D5B0B43F-2CE7-4C6C-BABC-EE342B32827C}"/>
          </ac:spMkLst>
        </pc:spChg>
        <pc:spChg chg="ad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18" creationId="{85459F07-63F9-48CF-B725-A873C4BC3650}"/>
          </ac:spMkLst>
        </pc:spChg>
        <pc:spChg chg="ad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20" creationId="{14B83E1E-DAC1-4851-84FF-D6FE1649DE0B}"/>
          </ac:spMkLst>
        </pc:spChg>
        <pc:spChg chg="ad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22" creationId="{8F3CF990-ACB8-443A-BB74-D36EC8A00B02}"/>
          </ac:spMkLst>
        </pc:spChg>
        <pc:spChg chg="ad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28" creationId="{A0B5529D-5CAA-4BF2-B5C9-34705E7661F9}"/>
          </ac:spMkLst>
        </pc:spChg>
        <pc:spChg chg="ad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30" creationId="{FBD68200-BC03-4015-860B-CD5C30CD76B8}"/>
          </ac:spMkLst>
        </pc:spChg>
        <pc:spChg chg="add">
          <ac:chgData name="Ryan ©" userId="4c6d04e268da1271" providerId="LiveId" clId="{B9B797E8-00C8-47CF-A01F-6E8ABBCDB12A}" dt="2023-10-31T21:02:43.733" v="458" actId="26606"/>
          <ac:spMkLst>
            <pc:docMk/>
            <pc:sldMk cId="2468116845" sldId="274"/>
            <ac:spMk id="32" creationId="{332A6F87-AC28-4AA8-B8A6-AEBC67BD0D64}"/>
          </ac:spMkLst>
        </pc:spChg>
        <pc:picChg chg="add">
          <ac:chgData name="Ryan ©" userId="4c6d04e268da1271" providerId="LiveId" clId="{B9B797E8-00C8-47CF-A01F-6E8ABBCDB12A}" dt="2023-10-31T21:02:43.733" v="458" actId="26606"/>
          <ac:picMkLst>
            <pc:docMk/>
            <pc:sldMk cId="2468116845" sldId="274"/>
            <ac:picMk id="8" creationId="{3DBBA26C-89C3-411F-9753-606A413F89AF}"/>
          </ac:picMkLst>
        </pc:picChg>
        <pc:picChg chg="add">
          <ac:chgData name="Ryan ©" userId="4c6d04e268da1271" providerId="LiveId" clId="{B9B797E8-00C8-47CF-A01F-6E8ABBCDB12A}" dt="2023-10-31T21:02:43.733" v="458" actId="26606"/>
          <ac:picMkLst>
            <pc:docMk/>
            <pc:sldMk cId="2468116845" sldId="274"/>
            <ac:picMk id="10" creationId="{EEAD2215-6311-4D1C-B6B5-F57CB6BFCBCA}"/>
          </ac:picMkLst>
        </pc:picChg>
        <pc:picChg chg="add">
          <ac:chgData name="Ryan ©" userId="4c6d04e268da1271" providerId="LiveId" clId="{B9B797E8-00C8-47CF-A01F-6E8ABBCDB12A}" dt="2023-10-31T21:02:43.733" v="458" actId="26606"/>
          <ac:picMkLst>
            <pc:docMk/>
            <pc:sldMk cId="2468116845" sldId="274"/>
            <ac:picMk id="24" creationId="{00B98862-BEE1-44FB-A335-A1B9106B445E}"/>
          </ac:picMkLst>
        </pc:picChg>
        <pc:picChg chg="add">
          <ac:chgData name="Ryan ©" userId="4c6d04e268da1271" providerId="LiveId" clId="{B9B797E8-00C8-47CF-A01F-6E8ABBCDB12A}" dt="2023-10-31T21:02:43.733" v="458" actId="26606"/>
          <ac:picMkLst>
            <pc:docMk/>
            <pc:sldMk cId="2468116845" sldId="274"/>
            <ac:picMk id="26" creationId="{7185CF21-0594-48C0-9F3E-254D6BCE9D9B}"/>
          </ac:picMkLst>
        </pc:picChg>
      </pc:sldChg>
      <pc:sldChg chg="addSp delSp modSp add mod setBg delDesignElem">
        <pc:chgData name="Ryan ©" userId="4c6d04e268da1271" providerId="LiveId" clId="{B9B797E8-00C8-47CF-A01F-6E8ABBCDB12A}" dt="2023-10-31T21:19:35.855" v="486" actId="478"/>
        <pc:sldMkLst>
          <pc:docMk/>
          <pc:sldMk cId="1673626332" sldId="275"/>
        </pc:sldMkLst>
        <pc:spChg chg="add">
          <ac:chgData name="Ryan ©" userId="4c6d04e268da1271" providerId="LiveId" clId="{B9B797E8-00C8-47CF-A01F-6E8ABBCDB12A}" dt="2023-10-31T21:11:25.324" v="476" actId="26606"/>
          <ac:spMkLst>
            <pc:docMk/>
            <pc:sldMk cId="1673626332" sldId="275"/>
            <ac:spMk id="14" creationId="{355E0F90-3FFF-4E04-B3C8-3C969A415D9C}"/>
          </ac:spMkLst>
        </pc:spChg>
        <pc:spChg chg="add">
          <ac:chgData name="Ryan ©" userId="4c6d04e268da1271" providerId="LiveId" clId="{B9B797E8-00C8-47CF-A01F-6E8ABBCDB12A}" dt="2023-10-31T21:11:25.324" v="476" actId="26606"/>
          <ac:spMkLst>
            <pc:docMk/>
            <pc:sldMk cId="1673626332" sldId="275"/>
            <ac:spMk id="16" creationId="{EC63A4EF-A033-4ED0-9EB6-6E1A8D264FE7}"/>
          </ac:spMkLst>
        </pc:spChg>
        <pc:spChg chg="add">
          <ac:chgData name="Ryan ©" userId="4c6d04e268da1271" providerId="LiveId" clId="{B9B797E8-00C8-47CF-A01F-6E8ABBCDB12A}" dt="2023-10-31T21:11:25.324" v="476" actId="26606"/>
          <ac:spMkLst>
            <pc:docMk/>
            <pc:sldMk cId="1673626332" sldId="275"/>
            <ac:spMk id="18" creationId="{964965EE-80F2-417F-9652-5BFF14DA7CDD}"/>
          </ac:spMkLst>
        </pc:spChg>
        <pc:spChg chg="add">
          <ac:chgData name="Ryan ©" userId="4c6d04e268da1271" providerId="LiveId" clId="{B9B797E8-00C8-47CF-A01F-6E8ABBCDB12A}" dt="2023-10-31T21:11:25.324" v="476" actId="26606"/>
          <ac:spMkLst>
            <pc:docMk/>
            <pc:sldMk cId="1673626332" sldId="275"/>
            <ac:spMk id="20" creationId="{AA3C9611-CFD7-4C23-A8F2-00E7865A5D02}"/>
          </ac:spMkLst>
        </pc:spChg>
        <pc:spChg chg="add">
          <ac:chgData name="Ryan ©" userId="4c6d04e268da1271" providerId="LiveId" clId="{B9B797E8-00C8-47CF-A01F-6E8ABBCDB12A}" dt="2023-10-31T21:11:25.324" v="476" actId="26606"/>
          <ac:spMkLst>
            <pc:docMk/>
            <pc:sldMk cId="1673626332" sldId="275"/>
            <ac:spMk id="22" creationId="{9A926BDB-98EF-43B0-A66B-1A6EF8FB2835}"/>
          </ac:spMkLst>
        </pc:spChg>
        <pc:spChg chg="del">
          <ac:chgData name="Ryan ©" userId="4c6d04e268da1271" providerId="LiveId" clId="{B9B797E8-00C8-47CF-A01F-6E8ABBCDB12A}" dt="2023-10-31T21:11:17.606" v="475"/>
          <ac:spMkLst>
            <pc:docMk/>
            <pc:sldMk cId="1673626332" sldId="275"/>
            <ac:spMk id="41" creationId="{355E0F90-3FFF-4E04-B3C8-3C969A415D9C}"/>
          </ac:spMkLst>
        </pc:spChg>
        <pc:spChg chg="del">
          <ac:chgData name="Ryan ©" userId="4c6d04e268da1271" providerId="LiveId" clId="{B9B797E8-00C8-47CF-A01F-6E8ABBCDB12A}" dt="2023-10-31T21:11:17.606" v="475"/>
          <ac:spMkLst>
            <pc:docMk/>
            <pc:sldMk cId="1673626332" sldId="275"/>
            <ac:spMk id="43" creationId="{EC63A4EF-A033-4ED0-9EB6-6E1A8D264FE7}"/>
          </ac:spMkLst>
        </pc:spChg>
        <pc:spChg chg="del">
          <ac:chgData name="Ryan ©" userId="4c6d04e268da1271" providerId="LiveId" clId="{B9B797E8-00C8-47CF-A01F-6E8ABBCDB12A}" dt="2023-10-31T21:11:17.606" v="475"/>
          <ac:spMkLst>
            <pc:docMk/>
            <pc:sldMk cId="1673626332" sldId="275"/>
            <ac:spMk id="45" creationId="{964965EE-80F2-417F-9652-5BFF14DA7CDD}"/>
          </ac:spMkLst>
        </pc:spChg>
        <pc:spChg chg="del">
          <ac:chgData name="Ryan ©" userId="4c6d04e268da1271" providerId="LiveId" clId="{B9B797E8-00C8-47CF-A01F-6E8ABBCDB12A}" dt="2023-10-31T21:11:17.606" v="475"/>
          <ac:spMkLst>
            <pc:docMk/>
            <pc:sldMk cId="1673626332" sldId="275"/>
            <ac:spMk id="47" creationId="{AA3C9611-CFD7-4C23-A8F2-00E7865A5D02}"/>
          </ac:spMkLst>
        </pc:spChg>
        <pc:spChg chg="del">
          <ac:chgData name="Ryan ©" userId="4c6d04e268da1271" providerId="LiveId" clId="{B9B797E8-00C8-47CF-A01F-6E8ABBCDB12A}" dt="2023-10-31T21:11:17.606" v="475"/>
          <ac:spMkLst>
            <pc:docMk/>
            <pc:sldMk cId="1673626332" sldId="275"/>
            <ac:spMk id="49" creationId="{9A926BDB-98EF-43B0-A66B-1A6EF8FB2835}"/>
          </ac:spMkLst>
        </pc:spChg>
        <pc:picChg chg="add del mod">
          <ac:chgData name="Ryan ©" userId="4c6d04e268da1271" providerId="LiveId" clId="{B9B797E8-00C8-47CF-A01F-6E8ABBCDB12A}" dt="2023-10-31T21:19:35.855" v="486" actId="478"/>
          <ac:picMkLst>
            <pc:docMk/>
            <pc:sldMk cId="1673626332" sldId="275"/>
            <ac:picMk id="2" creationId="{7200AE1A-3EDF-51E1-E2E0-058ADE5FCC1B}"/>
          </ac:picMkLst>
        </pc:picChg>
        <pc:picChg chg="add">
          <ac:chgData name="Ryan ©" userId="4c6d04e268da1271" providerId="LiveId" clId="{B9B797E8-00C8-47CF-A01F-6E8ABBCDB12A}" dt="2023-10-31T21:19:31.977" v="485" actId="22"/>
          <ac:picMkLst>
            <pc:docMk/>
            <pc:sldMk cId="1673626332" sldId="275"/>
            <ac:picMk id="4" creationId="{802DC38D-5288-957A-AACE-21F1E3557603}"/>
          </ac:picMkLst>
        </pc:picChg>
        <pc:picChg chg="del">
          <ac:chgData name="Ryan ©" userId="4c6d04e268da1271" providerId="LiveId" clId="{B9B797E8-00C8-47CF-A01F-6E8ABBCDB12A}" dt="2023-10-31T21:11:30.622" v="477" actId="478"/>
          <ac:picMkLst>
            <pc:docMk/>
            <pc:sldMk cId="1673626332" sldId="275"/>
            <ac:picMk id="5" creationId="{4FC41FC2-2B3A-58E1-5235-F297761A84BF}"/>
          </ac:picMkLst>
        </pc:picChg>
        <pc:picChg chg="add">
          <ac:chgData name="Ryan ©" userId="4c6d04e268da1271" providerId="LiveId" clId="{B9B797E8-00C8-47CF-A01F-6E8ABBCDB12A}" dt="2023-10-31T21:11:25.324" v="476" actId="26606"/>
          <ac:picMkLst>
            <pc:docMk/>
            <pc:sldMk cId="1673626332" sldId="275"/>
            <ac:picMk id="10" creationId="{722F0272-3878-4604-AA91-01CA8F08DEF5}"/>
          </ac:picMkLst>
        </pc:picChg>
        <pc:picChg chg="add">
          <ac:chgData name="Ryan ©" userId="4c6d04e268da1271" providerId="LiveId" clId="{B9B797E8-00C8-47CF-A01F-6E8ABBCDB12A}" dt="2023-10-31T21:11:25.324" v="476" actId="26606"/>
          <ac:picMkLst>
            <pc:docMk/>
            <pc:sldMk cId="1673626332" sldId="275"/>
            <ac:picMk id="12" creationId="{1F60EAEC-22E3-4448-8F0A-9ADAA793A95E}"/>
          </ac:picMkLst>
        </pc:picChg>
        <pc:picChg chg="add">
          <ac:chgData name="Ryan ©" userId="4c6d04e268da1271" providerId="LiveId" clId="{B9B797E8-00C8-47CF-A01F-6E8ABBCDB12A}" dt="2023-10-31T21:11:25.324" v="476" actId="26606"/>
          <ac:picMkLst>
            <pc:docMk/>
            <pc:sldMk cId="1673626332" sldId="275"/>
            <ac:picMk id="24" creationId="{A722A754-56A5-43DA-ADE3-C2704FABA2DC}"/>
          </ac:picMkLst>
        </pc:picChg>
        <pc:picChg chg="del">
          <ac:chgData name="Ryan ©" userId="4c6d04e268da1271" providerId="LiveId" clId="{B9B797E8-00C8-47CF-A01F-6E8ABBCDB12A}" dt="2023-10-31T21:11:17.606" v="475"/>
          <ac:picMkLst>
            <pc:docMk/>
            <pc:sldMk cId="1673626332" sldId="275"/>
            <ac:picMk id="37" creationId="{722F0272-3878-4604-AA91-01CA8F08DEF5}"/>
          </ac:picMkLst>
        </pc:picChg>
        <pc:picChg chg="del">
          <ac:chgData name="Ryan ©" userId="4c6d04e268da1271" providerId="LiveId" clId="{B9B797E8-00C8-47CF-A01F-6E8ABBCDB12A}" dt="2023-10-31T21:11:17.606" v="475"/>
          <ac:picMkLst>
            <pc:docMk/>
            <pc:sldMk cId="1673626332" sldId="275"/>
            <ac:picMk id="39" creationId="{1F60EAEC-22E3-4448-8F0A-9ADAA793A95E}"/>
          </ac:picMkLst>
        </pc:picChg>
        <pc:picChg chg="del">
          <ac:chgData name="Ryan ©" userId="4c6d04e268da1271" providerId="LiveId" clId="{B9B797E8-00C8-47CF-A01F-6E8ABBCDB12A}" dt="2023-10-31T21:11:17.606" v="475"/>
          <ac:picMkLst>
            <pc:docMk/>
            <pc:sldMk cId="1673626332" sldId="275"/>
            <ac:picMk id="51" creationId="{A722A754-56A5-43DA-ADE3-C2704FABA2DC}"/>
          </ac:picMkLst>
        </pc:picChg>
      </pc:sldChg>
      <pc:sldChg chg="addSp delSp modSp add mod setBg delDesignElem">
        <pc:chgData name="Ryan ©" userId="4c6d04e268da1271" providerId="LiveId" clId="{B9B797E8-00C8-47CF-A01F-6E8ABBCDB12A}" dt="2023-10-31T21:21:22.502" v="499" actId="1076"/>
        <pc:sldMkLst>
          <pc:docMk/>
          <pc:sldMk cId="260968905" sldId="276"/>
        </pc:sldMkLst>
        <pc:spChg chg="add">
          <ac:chgData name="Ryan ©" userId="4c6d04e268da1271" providerId="LiveId" clId="{B9B797E8-00C8-47CF-A01F-6E8ABBCDB12A}" dt="2023-10-31T21:20:54.717" v="494" actId="26606"/>
          <ac:spMkLst>
            <pc:docMk/>
            <pc:sldMk cId="260968905" sldId="276"/>
            <ac:spMk id="14" creationId="{355E0F90-3FFF-4E04-B3C8-3C969A415D9C}"/>
          </ac:spMkLst>
        </pc:spChg>
        <pc:spChg chg="add">
          <ac:chgData name="Ryan ©" userId="4c6d04e268da1271" providerId="LiveId" clId="{B9B797E8-00C8-47CF-A01F-6E8ABBCDB12A}" dt="2023-10-31T21:20:54.717" v="494" actId="26606"/>
          <ac:spMkLst>
            <pc:docMk/>
            <pc:sldMk cId="260968905" sldId="276"/>
            <ac:spMk id="16" creationId="{EC63A4EF-A033-4ED0-9EB6-6E1A8D264FE7}"/>
          </ac:spMkLst>
        </pc:spChg>
        <pc:spChg chg="add">
          <ac:chgData name="Ryan ©" userId="4c6d04e268da1271" providerId="LiveId" clId="{B9B797E8-00C8-47CF-A01F-6E8ABBCDB12A}" dt="2023-10-31T21:20:54.717" v="494" actId="26606"/>
          <ac:spMkLst>
            <pc:docMk/>
            <pc:sldMk cId="260968905" sldId="276"/>
            <ac:spMk id="18" creationId="{964965EE-80F2-417F-9652-5BFF14DA7CDD}"/>
          </ac:spMkLst>
        </pc:spChg>
        <pc:spChg chg="add">
          <ac:chgData name="Ryan ©" userId="4c6d04e268da1271" providerId="LiveId" clId="{B9B797E8-00C8-47CF-A01F-6E8ABBCDB12A}" dt="2023-10-31T21:20:54.717" v="494" actId="26606"/>
          <ac:spMkLst>
            <pc:docMk/>
            <pc:sldMk cId="260968905" sldId="276"/>
            <ac:spMk id="20" creationId="{AA3C9611-CFD7-4C23-A8F2-00E7865A5D02}"/>
          </ac:spMkLst>
        </pc:spChg>
        <pc:spChg chg="add">
          <ac:chgData name="Ryan ©" userId="4c6d04e268da1271" providerId="LiveId" clId="{B9B797E8-00C8-47CF-A01F-6E8ABBCDB12A}" dt="2023-10-31T21:20:54.717" v="494" actId="26606"/>
          <ac:spMkLst>
            <pc:docMk/>
            <pc:sldMk cId="260968905" sldId="276"/>
            <ac:spMk id="22" creationId="{9A926BDB-98EF-43B0-A66B-1A6EF8FB2835}"/>
          </ac:spMkLst>
        </pc:spChg>
        <pc:spChg chg="del">
          <ac:chgData name="Ryan ©" userId="4c6d04e268da1271" providerId="LiveId" clId="{B9B797E8-00C8-47CF-A01F-6E8ABBCDB12A}" dt="2023-10-31T21:20:48.217" v="493"/>
          <ac:spMkLst>
            <pc:docMk/>
            <pc:sldMk cId="260968905" sldId="276"/>
            <ac:spMk id="41" creationId="{355E0F90-3FFF-4E04-B3C8-3C969A415D9C}"/>
          </ac:spMkLst>
        </pc:spChg>
        <pc:spChg chg="del">
          <ac:chgData name="Ryan ©" userId="4c6d04e268da1271" providerId="LiveId" clId="{B9B797E8-00C8-47CF-A01F-6E8ABBCDB12A}" dt="2023-10-31T21:20:48.217" v="493"/>
          <ac:spMkLst>
            <pc:docMk/>
            <pc:sldMk cId="260968905" sldId="276"/>
            <ac:spMk id="43" creationId="{EC63A4EF-A033-4ED0-9EB6-6E1A8D264FE7}"/>
          </ac:spMkLst>
        </pc:spChg>
        <pc:spChg chg="del">
          <ac:chgData name="Ryan ©" userId="4c6d04e268da1271" providerId="LiveId" clId="{B9B797E8-00C8-47CF-A01F-6E8ABBCDB12A}" dt="2023-10-31T21:20:48.217" v="493"/>
          <ac:spMkLst>
            <pc:docMk/>
            <pc:sldMk cId="260968905" sldId="276"/>
            <ac:spMk id="45" creationId="{964965EE-80F2-417F-9652-5BFF14DA7CDD}"/>
          </ac:spMkLst>
        </pc:spChg>
        <pc:spChg chg="del">
          <ac:chgData name="Ryan ©" userId="4c6d04e268da1271" providerId="LiveId" clId="{B9B797E8-00C8-47CF-A01F-6E8ABBCDB12A}" dt="2023-10-31T21:20:48.217" v="493"/>
          <ac:spMkLst>
            <pc:docMk/>
            <pc:sldMk cId="260968905" sldId="276"/>
            <ac:spMk id="47" creationId="{AA3C9611-CFD7-4C23-A8F2-00E7865A5D02}"/>
          </ac:spMkLst>
        </pc:spChg>
        <pc:spChg chg="del">
          <ac:chgData name="Ryan ©" userId="4c6d04e268da1271" providerId="LiveId" clId="{B9B797E8-00C8-47CF-A01F-6E8ABBCDB12A}" dt="2023-10-31T21:20:48.217" v="493"/>
          <ac:spMkLst>
            <pc:docMk/>
            <pc:sldMk cId="260968905" sldId="276"/>
            <ac:spMk id="49" creationId="{9A926BDB-98EF-43B0-A66B-1A6EF8FB2835}"/>
          </ac:spMkLst>
        </pc:spChg>
        <pc:picChg chg="add mod">
          <ac:chgData name="Ryan ©" userId="4c6d04e268da1271" providerId="LiveId" clId="{B9B797E8-00C8-47CF-A01F-6E8ABBCDB12A}" dt="2023-10-31T21:21:22.502" v="499" actId="1076"/>
          <ac:picMkLst>
            <pc:docMk/>
            <pc:sldMk cId="260968905" sldId="276"/>
            <ac:picMk id="2" creationId="{2395C296-5060-0C09-96BC-D0B9713C3019}"/>
          </ac:picMkLst>
        </pc:picChg>
        <pc:picChg chg="del">
          <ac:chgData name="Ryan ©" userId="4c6d04e268da1271" providerId="LiveId" clId="{B9B797E8-00C8-47CF-A01F-6E8ABBCDB12A}" dt="2023-10-31T21:20:56.167" v="495" actId="478"/>
          <ac:picMkLst>
            <pc:docMk/>
            <pc:sldMk cId="260968905" sldId="276"/>
            <ac:picMk id="5" creationId="{49245E3E-4920-AD72-C0FF-D2AB65A5E9B4}"/>
          </ac:picMkLst>
        </pc:picChg>
        <pc:picChg chg="add">
          <ac:chgData name="Ryan ©" userId="4c6d04e268da1271" providerId="LiveId" clId="{B9B797E8-00C8-47CF-A01F-6E8ABBCDB12A}" dt="2023-10-31T21:20:54.717" v="494" actId="26606"/>
          <ac:picMkLst>
            <pc:docMk/>
            <pc:sldMk cId="260968905" sldId="276"/>
            <ac:picMk id="10" creationId="{722F0272-3878-4604-AA91-01CA8F08DEF5}"/>
          </ac:picMkLst>
        </pc:picChg>
        <pc:picChg chg="add">
          <ac:chgData name="Ryan ©" userId="4c6d04e268da1271" providerId="LiveId" clId="{B9B797E8-00C8-47CF-A01F-6E8ABBCDB12A}" dt="2023-10-31T21:20:54.717" v="494" actId="26606"/>
          <ac:picMkLst>
            <pc:docMk/>
            <pc:sldMk cId="260968905" sldId="276"/>
            <ac:picMk id="12" creationId="{1F60EAEC-22E3-4448-8F0A-9ADAA793A95E}"/>
          </ac:picMkLst>
        </pc:picChg>
        <pc:picChg chg="add">
          <ac:chgData name="Ryan ©" userId="4c6d04e268da1271" providerId="LiveId" clId="{B9B797E8-00C8-47CF-A01F-6E8ABBCDB12A}" dt="2023-10-31T21:20:54.717" v="494" actId="26606"/>
          <ac:picMkLst>
            <pc:docMk/>
            <pc:sldMk cId="260968905" sldId="276"/>
            <ac:picMk id="24" creationId="{A722A754-56A5-43DA-ADE3-C2704FABA2DC}"/>
          </ac:picMkLst>
        </pc:picChg>
        <pc:picChg chg="del">
          <ac:chgData name="Ryan ©" userId="4c6d04e268da1271" providerId="LiveId" clId="{B9B797E8-00C8-47CF-A01F-6E8ABBCDB12A}" dt="2023-10-31T21:20:48.217" v="493"/>
          <ac:picMkLst>
            <pc:docMk/>
            <pc:sldMk cId="260968905" sldId="276"/>
            <ac:picMk id="37" creationId="{722F0272-3878-4604-AA91-01CA8F08DEF5}"/>
          </ac:picMkLst>
        </pc:picChg>
        <pc:picChg chg="del">
          <ac:chgData name="Ryan ©" userId="4c6d04e268da1271" providerId="LiveId" clId="{B9B797E8-00C8-47CF-A01F-6E8ABBCDB12A}" dt="2023-10-31T21:20:48.217" v="493"/>
          <ac:picMkLst>
            <pc:docMk/>
            <pc:sldMk cId="260968905" sldId="276"/>
            <ac:picMk id="39" creationId="{1F60EAEC-22E3-4448-8F0A-9ADAA793A95E}"/>
          </ac:picMkLst>
        </pc:picChg>
        <pc:picChg chg="del">
          <ac:chgData name="Ryan ©" userId="4c6d04e268da1271" providerId="LiveId" clId="{B9B797E8-00C8-47CF-A01F-6E8ABBCDB12A}" dt="2023-10-31T21:20:48.217" v="493"/>
          <ac:picMkLst>
            <pc:docMk/>
            <pc:sldMk cId="260968905" sldId="276"/>
            <ac:picMk id="51" creationId="{A722A754-56A5-43DA-ADE3-C2704FABA2DC}"/>
          </ac:picMkLst>
        </pc:picChg>
      </pc:sldChg>
      <pc:sldChg chg="new del ord">
        <pc:chgData name="Ryan ©" userId="4c6d04e268da1271" providerId="LiveId" clId="{B9B797E8-00C8-47CF-A01F-6E8ABBCDB12A}" dt="2023-10-31T21:29:34.891" v="504" actId="47"/>
        <pc:sldMkLst>
          <pc:docMk/>
          <pc:sldMk cId="396467675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a484c151e8b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a484c151e8b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05ec1e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05ec1e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05ec1e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05ec1e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3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a05ec1e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a05ec1e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04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840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094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1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772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7801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553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70150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339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29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9529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5796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77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37" name="Picture 136" descr="Dumbbell rack at gym">
            <a:extLst>
              <a:ext uri="{FF2B5EF4-FFF2-40B4-BE49-F238E27FC236}">
                <a16:creationId xmlns:a16="http://schemas.microsoft.com/office/drawing/2014/main" id="{46627195-13B8-05CA-C94B-688A803DF6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-2" b="9270"/>
          <a:stretch/>
        </p:blipFill>
        <p:spPr>
          <a:xfrm>
            <a:off x="14973" y="-1"/>
            <a:ext cx="9143772" cy="514349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966154" y="1152872"/>
            <a:ext cx="7456315" cy="196759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/>
              <a:t>Gym Management System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249024" y="2926120"/>
            <a:ext cx="4257486" cy="87016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/>
              <a:t>By: </a:t>
            </a:r>
            <a:r>
              <a:rPr lang="en-US" sz="1500" dirty="0" err="1"/>
              <a:t>Trivon</a:t>
            </a:r>
            <a:r>
              <a:rPr lang="en-US" sz="1500" dirty="0"/>
              <a:t>, Ryan, and Anthony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4115"/>
            <a:ext cx="9142401" cy="51434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51435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573291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5841B-C8EE-B3EE-67D1-4EC3AB5E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60" y="48492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BA85-9281-75CB-D94B-FD78FA4E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7099" y="1363959"/>
            <a:ext cx="6540506" cy="317349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u="sng" dirty="0" err="1"/>
              <a:t>Member_ID</a:t>
            </a:r>
            <a:endParaRPr lang="en-US" sz="2800" u="sng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First Name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Last Name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Join Date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Last Visit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Total Visits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Employee Representing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13690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2DC38D-5288-957A-AACE-21F1E3557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90" y="380810"/>
            <a:ext cx="5540220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2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4115"/>
            <a:ext cx="9142401" cy="51434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51435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573291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5334D-7F7D-84DD-4433-9C3D9A48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52" y="61941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Supervisor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4D2C-48B0-7953-6706-35E556327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u="sng" dirty="0" err="1"/>
              <a:t>Employee_ID</a:t>
            </a:r>
            <a:endParaRPr lang="en-US" sz="24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First Name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376819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C9CC2CF9-53B9-4819-46B4-FA9E5B1BB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111" y="482600"/>
            <a:ext cx="5305776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4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4115"/>
            <a:ext cx="9142401" cy="51434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51435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573291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9C7CB-72B9-B953-FC93-B3A22668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Membership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4955-4B7D-2C59-E95C-2FDBCDE5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u="sng" dirty="0" err="1"/>
              <a:t>Membership_ID</a:t>
            </a:r>
            <a:endParaRPr lang="en-US" sz="24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Type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Cost 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338976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45E3E-4920-AD72-C0FF-D2AB65A5E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44" y="482600"/>
            <a:ext cx="6821711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pic>
        <p:nvPicPr>
          <p:cNvPr id="2" name="Google Shape;159;p17">
            <a:extLst>
              <a:ext uri="{FF2B5EF4-FFF2-40B4-BE49-F238E27FC236}">
                <a16:creationId xmlns:a16="http://schemas.microsoft.com/office/drawing/2014/main" id="{2395C296-5060-0C09-96BC-D0B9713C30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504" t="4271" r="3535" b="1849"/>
          <a:stretch/>
        </p:blipFill>
        <p:spPr>
          <a:xfrm>
            <a:off x="956026" y="265016"/>
            <a:ext cx="7110430" cy="4613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6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4115"/>
            <a:ext cx="9142401" cy="514349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51435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573291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Description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9250" defTabSz="914400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/>
              <a:t>This database is designed to address the need for efficient management and organization of a gym’s operations, including equipment tracking, employee supervision of members, and membership type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9" y="0"/>
            <a:ext cx="91424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946" y="-1"/>
            <a:ext cx="34289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316273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98588" y="746919"/>
            <a:ext cx="1849534" cy="1221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Overview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558480" y="819005"/>
            <a:ext cx="6149533" cy="39565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Employees: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Contains information about gym staff (Name, Employee ID, hire date, number of members supervised, and supervisor).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employee can be associated with multiple pieces of equipment.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employee can supervise one or more members.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Equipment: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Stores data about the gym's equipment inventory (Equipment ID, Cost, Daily usage in regards to time, and the employee assigned). 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piece of equipment is assigned to an employee (e.g., for maintenance or oversight).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Members: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Contains details about gym members (Name, join date, last visit, and total visits). 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member may have a membership type, specifying their access and benefits.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Members can be supervised by one employee.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9" y="0"/>
            <a:ext cx="91424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946" y="-1"/>
            <a:ext cx="34289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316273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89773" y="719171"/>
            <a:ext cx="2345467" cy="1930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Overview Cont.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242588" y="901292"/>
            <a:ext cx="4845122" cy="33409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400" dirty="0"/>
              <a:t>Supervisors: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Keeps track of the supervisory relationships within the gym.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Employees may have other employees as supervisors.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400" dirty="0" err="1"/>
              <a:t>Membership_Types</a:t>
            </a:r>
            <a:r>
              <a:rPr lang="en-US" sz="1400" dirty="0"/>
              <a:t>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Defines various membership categories and their cost.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Membership types are linked to members to specify their privileges and access.</a:t>
            </a:r>
          </a:p>
        </p:txBody>
      </p:sp>
    </p:spTree>
    <p:extLst>
      <p:ext uri="{BB962C8B-B14F-4D97-AF65-F5344CB8AC3E}">
        <p14:creationId xmlns:p14="http://schemas.microsoft.com/office/powerpoint/2010/main" val="359236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2447139"/>
            <a:ext cx="311727" cy="34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5141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39153" y="657708"/>
            <a:ext cx="2001359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dirty="0"/>
              <a:t>Table Structures</a:t>
            </a: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842829" y="418698"/>
            <a:ext cx="5231606" cy="4424522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038"/>
            <a:ext cx="20574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4115"/>
            <a:ext cx="9142401" cy="514349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51435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573291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C02F-0A70-35A4-09A4-4F44532F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1CEA-8493-E351-6FB5-01EA754C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u="sng" dirty="0" err="1"/>
              <a:t>Equipment_ID</a:t>
            </a:r>
            <a:endParaRPr lang="en-US" sz="24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Daily Usage 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96017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41FC2-2B3A-58E1-5235-F297761A8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50" y="482600"/>
            <a:ext cx="4886898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4115"/>
            <a:ext cx="9142401" cy="51434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51435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573291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C02F-0A70-35A4-09A4-4F44532F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1CEA-8493-E351-6FB5-01EA754C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u="sng" dirty="0" err="1"/>
              <a:t>Employee_ID</a:t>
            </a:r>
            <a:endParaRPr lang="en-US" sz="26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First Name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Last Name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Hire Date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Members Representing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2600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2600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2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24A54-D914-E406-840F-0931D478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294" y="482600"/>
            <a:ext cx="5823411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8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41</TotalTime>
  <Words>287</Words>
  <Application>Microsoft Office PowerPoint</Application>
  <PresentationFormat>On-screen Show (16:9)</PresentationFormat>
  <Paragraphs>61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Wingdings</vt:lpstr>
      <vt:lpstr>MS Shell Dlg 2</vt:lpstr>
      <vt:lpstr>Wingdings 3</vt:lpstr>
      <vt:lpstr>Arial</vt:lpstr>
      <vt:lpstr>Madison</vt:lpstr>
      <vt:lpstr>Gym Management System</vt:lpstr>
      <vt:lpstr>Description</vt:lpstr>
      <vt:lpstr>Overview</vt:lpstr>
      <vt:lpstr>Overview Cont.</vt:lpstr>
      <vt:lpstr>Table Structures</vt:lpstr>
      <vt:lpstr>Equipment</vt:lpstr>
      <vt:lpstr>PowerPoint Presentation</vt:lpstr>
      <vt:lpstr>Employees</vt:lpstr>
      <vt:lpstr>PowerPoint Presentation</vt:lpstr>
      <vt:lpstr>Members</vt:lpstr>
      <vt:lpstr>PowerPoint Presentation</vt:lpstr>
      <vt:lpstr>Supervisor</vt:lpstr>
      <vt:lpstr>PowerPoint Presentation</vt:lpstr>
      <vt:lpstr>Membership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</dc:title>
  <dc:creator>Ryan ©</dc:creator>
  <cp:lastModifiedBy>Ryan ©</cp:lastModifiedBy>
  <cp:revision>1</cp:revision>
  <dcterms:modified xsi:type="dcterms:W3CDTF">2023-10-31T21:32:51Z</dcterms:modified>
</cp:coreProperties>
</file>