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B2340-E31E-45DF-B3FA-21FAC2CF701D}" v="4524" dt="2021-04-11T09:58:28.078"/>
    <p1510:client id="{71D87B28-AA85-456A-8767-F93FB1D0091A}" v="177" dt="2021-04-11T10:45:5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13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8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1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6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1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2I7SQHo2L8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xis/cultr" TargetMode="External"/><Relationship Id="rId2" Type="http://schemas.openxmlformats.org/officeDocument/2006/relationships/hyperlink" Target="https://trixis.xy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ixis/cultr_front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cultr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Сервис</a:t>
            </a:r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укорачивания</a:t>
            </a:r>
            <a:r>
              <a:rPr lang="en-US" dirty="0"/>
              <a:t> </a:t>
            </a:r>
            <a:r>
              <a:rPr lang="en-US" dirty="0" err="1"/>
              <a:t>ссылок</a:t>
            </a:r>
          </a:p>
          <a:p>
            <a:endParaRPr lang="en-US" sz="1100" dirty="0"/>
          </a:p>
          <a:p>
            <a:pPr algn="r"/>
            <a:r>
              <a:rPr lang="en-US" sz="1100" dirty="0" err="1"/>
              <a:t>Автор</a:t>
            </a:r>
            <a:r>
              <a:rPr lang="en-US" sz="1100" dirty="0"/>
              <a:t>: </a:t>
            </a:r>
            <a:r>
              <a:rPr lang="en-US" sz="1100" dirty="0" err="1"/>
              <a:t>Сергеев</a:t>
            </a:r>
            <a:r>
              <a:rPr lang="en-US" sz="1100" dirty="0"/>
              <a:t> </a:t>
            </a:r>
            <a:r>
              <a:rPr lang="en-US" sz="1100" dirty="0" err="1"/>
              <a:t>Андрей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74EF-FB3B-4519-9E1F-E6F9D478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Идея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6A0B-AE43-4160-91F9-92766947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Клиент-серверное</a:t>
            </a:r>
            <a:r>
              <a:rPr lang="en-US" sz="2200" dirty="0"/>
              <a:t> </a:t>
            </a:r>
            <a:r>
              <a:rPr lang="en-US" sz="2200" dirty="0" err="1"/>
              <a:t>веб-приложение</a:t>
            </a:r>
            <a:r>
              <a:rPr lang="en-US" sz="2200" dirty="0"/>
              <a:t> </a:t>
            </a:r>
            <a:r>
              <a:rPr lang="en-US" sz="2200" dirty="0" err="1"/>
              <a:t>для</a:t>
            </a:r>
            <a:r>
              <a:rPr lang="en-US" sz="2200" dirty="0"/>
              <a:t> </a:t>
            </a:r>
            <a:r>
              <a:rPr lang="en-US" sz="2200" dirty="0" err="1"/>
              <a:t>укорачивания</a:t>
            </a:r>
            <a:r>
              <a:rPr lang="en-US" sz="2200" dirty="0"/>
              <a:t> </a:t>
            </a:r>
            <a:r>
              <a:rPr lang="en-US" sz="2200" dirty="0" err="1"/>
              <a:t>ссылок</a:t>
            </a:r>
            <a:r>
              <a:rPr lang="en-US" sz="2200" dirty="0"/>
              <a:t>:</a:t>
            </a:r>
          </a:p>
          <a:p>
            <a:pPr marL="342900" indent="-342900"/>
            <a:r>
              <a:rPr lang="en-US" sz="2200" dirty="0" err="1"/>
              <a:t>Пользователь</a:t>
            </a:r>
            <a:r>
              <a:rPr lang="en-US" sz="2200" dirty="0"/>
              <a:t> </a:t>
            </a:r>
            <a:r>
              <a:rPr lang="en-US" sz="2200" dirty="0" err="1"/>
              <a:t>отдает</a:t>
            </a:r>
            <a:r>
              <a:rPr lang="en-US" sz="2200" dirty="0"/>
              <a:t> </a:t>
            </a:r>
            <a:r>
              <a:rPr lang="en-US" sz="2200" dirty="0" err="1"/>
              <a:t>ссылку</a:t>
            </a:r>
            <a:r>
              <a:rPr lang="en-US" sz="2200" dirty="0"/>
              <a:t> и </a:t>
            </a:r>
            <a:r>
              <a:rPr lang="en-US" sz="2200" dirty="0" err="1"/>
              <a:t>желаемое</a:t>
            </a:r>
            <a:r>
              <a:rPr lang="en-US" sz="2200" dirty="0"/>
              <a:t> </a:t>
            </a:r>
            <a:r>
              <a:rPr lang="en-US" sz="2200" dirty="0" err="1"/>
              <a:t>название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нее</a:t>
            </a:r>
            <a:r>
              <a:rPr lang="en-US" sz="2200" dirty="0"/>
              <a:t>: </a:t>
            </a:r>
            <a:r>
              <a:rPr lang="en-US" sz="2200" i="1" dirty="0"/>
              <a:t>https://long.url.com?query=args</a:t>
            </a:r>
            <a:r>
              <a:rPr lang="en-US" sz="2200" dirty="0"/>
              <a:t> -&gt; </a:t>
            </a:r>
            <a:r>
              <a:rPr lang="en-US" sz="2200" b="1" dirty="0" err="1"/>
              <a:t>long_url</a:t>
            </a:r>
            <a:endParaRPr lang="en-US" sz="2200" b="1"/>
          </a:p>
          <a:p>
            <a:pPr marL="342900" indent="-342900"/>
            <a:r>
              <a:rPr lang="en-US" sz="2200" dirty="0" err="1">
                <a:solidFill>
                  <a:srgbClr val="000000"/>
                </a:solidFill>
              </a:rPr>
              <a:t>Пользователь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получает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новую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ссылку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при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переходе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которую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его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редиректит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введенный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ранее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адрес</a:t>
            </a:r>
            <a:r>
              <a:rPr lang="en-US" sz="2200" dirty="0">
                <a:solidFill>
                  <a:srgbClr val="000000"/>
                </a:solidFill>
              </a:rPr>
              <a:t>: </a:t>
            </a:r>
            <a:r>
              <a:rPr lang="en-US" sz="2200" i="1" dirty="0">
                <a:solidFill>
                  <a:srgbClr val="000000"/>
                </a:solidFill>
              </a:rPr>
              <a:t>https://domain.com/u/</a:t>
            </a:r>
            <a:r>
              <a:rPr lang="en-US" sz="2200" b="1" i="1" dirty="0">
                <a:solidFill>
                  <a:srgbClr val="000000"/>
                </a:solidFill>
              </a:rPr>
              <a:t>long_url</a:t>
            </a:r>
            <a:r>
              <a:rPr lang="en-US" sz="2200" b="1" dirty="0">
                <a:solidFill>
                  <a:srgbClr val="000000"/>
                </a:solidFill>
              </a:rPr>
              <a:t> </a:t>
            </a:r>
            <a:r>
              <a:rPr lang="en-US" sz="2200" dirty="0">
                <a:solidFill>
                  <a:srgbClr val="000000"/>
                </a:solidFill>
              </a:rPr>
              <a:t>-&gt; REDIRECT </a:t>
            </a:r>
          </a:p>
          <a:p>
            <a:pPr marL="342900" indent="-342900"/>
            <a:r>
              <a:rPr lang="en-US" sz="2200" dirty="0" err="1">
                <a:solidFill>
                  <a:srgbClr val="000000"/>
                </a:solidFill>
              </a:rPr>
              <a:t>Опционально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пользователь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может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ограничить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ссылку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количеству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переходов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времени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доступа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8270-6836-43CA-9FCC-F5DC8F58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Суть</a:t>
            </a:r>
            <a:r>
              <a:rPr lang="en-US" dirty="0"/>
              <a:t> </a:t>
            </a:r>
            <a:r>
              <a:rPr lang="en-US" dirty="0" err="1"/>
              <a:t>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7405-4084-4F2D-8DC0-72D3E635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Сервер</a:t>
            </a:r>
            <a:r>
              <a:rPr lang="en-US" sz="2200" dirty="0"/>
              <a:t>: </a:t>
            </a:r>
          </a:p>
          <a:p>
            <a:r>
              <a:rPr lang="en-US" sz="2200" dirty="0" err="1"/>
              <a:t>Обработка</a:t>
            </a:r>
            <a:r>
              <a:rPr lang="en-US" sz="2200" dirty="0"/>
              <a:t> </a:t>
            </a:r>
            <a:r>
              <a:rPr lang="en-US" sz="2200" dirty="0" err="1"/>
              <a:t>запросов</a:t>
            </a:r>
            <a:r>
              <a:rPr lang="en-US" sz="2200" dirty="0"/>
              <a:t>: </a:t>
            </a:r>
            <a:r>
              <a:rPr lang="en-US" sz="2200" dirty="0" err="1"/>
              <a:t>выдача</a:t>
            </a:r>
            <a:r>
              <a:rPr lang="en-US" sz="2200" dirty="0"/>
              <a:t>, </a:t>
            </a:r>
            <a:r>
              <a:rPr lang="en-US" sz="2200" dirty="0" err="1"/>
              <a:t>занесение</a:t>
            </a:r>
            <a:r>
              <a:rPr lang="en-US" sz="2200" dirty="0"/>
              <a:t>, </a:t>
            </a:r>
            <a:r>
              <a:rPr lang="en-US" sz="2200" dirty="0" err="1"/>
              <a:t>изменение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в БД.</a:t>
            </a:r>
          </a:p>
          <a:p>
            <a:r>
              <a:rPr lang="en-US" sz="2200" dirty="0"/>
              <a:t>REST API: </a:t>
            </a:r>
            <a:r>
              <a:rPr lang="en-US" sz="2200" dirty="0" err="1"/>
              <a:t>удобный</a:t>
            </a:r>
            <a:r>
              <a:rPr lang="en-US" sz="2200" dirty="0"/>
              <a:t> </a:t>
            </a:r>
            <a:r>
              <a:rPr lang="en-US" sz="2200" dirty="0" err="1"/>
              <a:t>интерфейс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 </a:t>
            </a:r>
            <a:r>
              <a:rPr lang="en-US" sz="2200" dirty="0" err="1"/>
              <a:t>использования</a:t>
            </a:r>
            <a:r>
              <a:rPr lang="en-US" sz="2200" dirty="0"/>
              <a:t> в </a:t>
            </a:r>
            <a:r>
              <a:rPr lang="en-US" sz="2200" dirty="0" err="1"/>
              <a:t>клиентском</a:t>
            </a:r>
            <a:r>
              <a:rPr lang="en-US" sz="2200" dirty="0"/>
              <a:t> </a:t>
            </a:r>
            <a:r>
              <a:rPr lang="en-US" sz="2200" dirty="0" err="1"/>
              <a:t>приложении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Клиент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Отображение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endParaRPr lang="en-US" sz="2200" dirty="0"/>
          </a:p>
          <a:p>
            <a:r>
              <a:rPr lang="en-US" sz="2200" dirty="0" err="1"/>
              <a:t>Возможность</a:t>
            </a:r>
            <a:r>
              <a:rPr lang="en-US" sz="2200" dirty="0"/>
              <a:t> </a:t>
            </a:r>
            <a:r>
              <a:rPr lang="en-US" sz="2200" dirty="0" err="1"/>
              <a:t>изменения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клиенте</a:t>
            </a:r>
            <a:r>
              <a:rPr lang="en-US" sz="2200" dirty="0"/>
              <a:t> и </a:t>
            </a:r>
            <a:r>
              <a:rPr lang="en-US" sz="2200" dirty="0" err="1"/>
              <a:t>сервере</a:t>
            </a:r>
            <a:endParaRPr lang="en-US" sz="2200" dirty="0"/>
          </a:p>
          <a:p>
            <a:r>
              <a:rPr lang="en-US" sz="2200" dirty="0" err="1">
                <a:ea typeface="+mn-lt"/>
                <a:cs typeface="+mn-lt"/>
              </a:rPr>
              <a:t>Управление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 err="1">
                <a:ea typeface="+mn-lt"/>
                <a:cs typeface="+mn-lt"/>
              </a:rPr>
              <a:t>авторизацией</a:t>
            </a:r>
            <a:endParaRPr lang="en-US" sz="2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4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7E06-68C7-41FE-9666-5DEA07A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Сервер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2C1-F008-4BF6-AC8F-538F9284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FastAPI</a:t>
            </a:r>
            <a:r>
              <a:rPr lang="en-US" sz="2200" dirty="0"/>
              <a:t> - </a:t>
            </a:r>
            <a:r>
              <a:rPr lang="en-US" sz="2200" dirty="0" err="1"/>
              <a:t>современная</a:t>
            </a:r>
            <a:r>
              <a:rPr lang="en-US" sz="2200" dirty="0"/>
              <a:t> </a:t>
            </a:r>
            <a:r>
              <a:rPr lang="en-US" sz="2200" dirty="0" err="1"/>
              <a:t>библиотека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создания</a:t>
            </a:r>
            <a:r>
              <a:rPr lang="en-US" sz="2200" dirty="0"/>
              <a:t> REST API (</a:t>
            </a:r>
            <a:r>
              <a:rPr lang="en-US" sz="2200" dirty="0" err="1"/>
              <a:t>преимущества</a:t>
            </a:r>
            <a:r>
              <a:rPr lang="en-US" sz="2200" dirty="0"/>
              <a:t>: </a:t>
            </a:r>
            <a:r>
              <a:rPr lang="en-US" sz="2200" dirty="0" err="1"/>
              <a:t>асинхронность</a:t>
            </a:r>
            <a:r>
              <a:rPr lang="en-US" sz="2200" dirty="0"/>
              <a:t>, DI и Middleware)</a:t>
            </a:r>
          </a:p>
          <a:p>
            <a:r>
              <a:rPr lang="en-US" sz="2200" dirty="0"/>
              <a:t>SQL Alchemy - </a:t>
            </a:r>
            <a:r>
              <a:rPr lang="en-US" sz="2200" dirty="0" err="1"/>
              <a:t>взаимодействие</a:t>
            </a:r>
            <a:r>
              <a:rPr lang="en-US" sz="2200" dirty="0"/>
              <a:t> с </a:t>
            </a:r>
            <a:r>
              <a:rPr lang="en-US" sz="2200" dirty="0" err="1"/>
              <a:t>базой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r>
              <a:rPr lang="en-US" sz="2200" dirty="0" err="1"/>
              <a:t>составление</a:t>
            </a:r>
            <a:r>
              <a:rPr lang="en-US" sz="2200" dirty="0"/>
              <a:t> </a:t>
            </a:r>
            <a:r>
              <a:rPr lang="en-US" sz="2200" dirty="0" err="1"/>
              <a:t>запросов</a:t>
            </a:r>
          </a:p>
          <a:p>
            <a:r>
              <a:rPr lang="en-US" sz="2200" dirty="0"/>
              <a:t>Jose - </a:t>
            </a:r>
            <a:r>
              <a:rPr lang="en-US" sz="2200" dirty="0" err="1"/>
              <a:t>кодирование</a:t>
            </a:r>
            <a:r>
              <a:rPr lang="en-US" sz="2200" dirty="0"/>
              <a:t> и </a:t>
            </a:r>
            <a:r>
              <a:rPr lang="en-US" sz="2200" dirty="0" err="1"/>
              <a:t>декодирование</a:t>
            </a:r>
            <a:r>
              <a:rPr lang="en-US" sz="2200" dirty="0"/>
              <a:t> JWT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авторизации</a:t>
            </a:r>
            <a:r>
              <a:rPr lang="en-US" sz="2200" dirty="0"/>
              <a:t> </a:t>
            </a:r>
            <a:r>
              <a:rPr lang="en-US" sz="2200" dirty="0" err="1"/>
              <a:t>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92750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EB5D-4F76-4BB0-B385-E0A3E867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Сервер</a:t>
            </a:r>
            <a:r>
              <a:rPr lang="en-US" dirty="0"/>
              <a:t>: </a:t>
            </a:r>
            <a:r>
              <a:rPr lang="en-US" dirty="0" err="1"/>
              <a:t>методы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E4DB-88B6-45EC-9087-A912CF94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/>
              <a:t>Авторизация</a:t>
            </a:r>
            <a:r>
              <a:rPr lang="en-US" sz="2200" dirty="0"/>
              <a:t>:</a:t>
            </a:r>
            <a:endParaRPr lang="en-US" sz="2000" spc="0" dirty="0">
              <a:solidFill>
                <a:srgbClr val="262626"/>
              </a:solidFill>
            </a:endParaRPr>
          </a:p>
          <a:p>
            <a:pPr marL="342900" indent="-342900"/>
            <a:r>
              <a:rPr lang="en-US" sz="2000" spc="10" dirty="0">
                <a:solidFill>
                  <a:srgbClr val="000000"/>
                </a:solidFill>
              </a:rPr>
              <a:t>POST /</a:t>
            </a:r>
            <a:r>
              <a:rPr lang="en-US" sz="2000" spc="10" dirty="0" err="1">
                <a:solidFill>
                  <a:srgbClr val="000000"/>
                </a:solidFill>
              </a:rPr>
              <a:t>api</a:t>
            </a:r>
            <a:r>
              <a:rPr lang="en-US" sz="2000" spc="10" dirty="0">
                <a:solidFill>
                  <a:srgbClr val="000000"/>
                </a:solidFill>
              </a:rPr>
              <a:t>/register - </a:t>
            </a:r>
            <a:r>
              <a:rPr lang="en-US" sz="2000" spc="10" dirty="0" err="1">
                <a:solidFill>
                  <a:srgbClr val="000000"/>
                </a:solidFill>
              </a:rPr>
              <a:t>регистрация</a:t>
            </a:r>
            <a:r>
              <a:rPr lang="en-US" sz="2000" spc="10" dirty="0">
                <a:solidFill>
                  <a:srgbClr val="000000"/>
                </a:solidFill>
              </a:rPr>
              <a:t> </a:t>
            </a:r>
            <a:r>
              <a:rPr lang="en-US" sz="2000" spc="10" dirty="0" err="1">
                <a:solidFill>
                  <a:srgbClr val="000000"/>
                </a:solidFill>
              </a:rPr>
              <a:t>нового</a:t>
            </a:r>
            <a:r>
              <a:rPr lang="en-US" sz="2000" spc="10" dirty="0">
                <a:solidFill>
                  <a:srgbClr val="000000"/>
                </a:solidFill>
              </a:rPr>
              <a:t> </a:t>
            </a:r>
            <a:r>
              <a:rPr lang="en-US" sz="2000" spc="10" dirty="0" err="1">
                <a:solidFill>
                  <a:srgbClr val="000000"/>
                </a:solidFill>
              </a:rPr>
              <a:t>пользователя</a:t>
            </a:r>
            <a:endParaRPr lang="en-US" sz="2000" spc="0" dirty="0" err="1">
              <a:solidFill>
                <a:srgbClr val="262626"/>
              </a:solidFill>
            </a:endParaRP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POST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/token - </a:t>
            </a:r>
            <a:r>
              <a:rPr lang="en-US" sz="2000" spc="0" dirty="0" err="1">
                <a:solidFill>
                  <a:srgbClr val="000000"/>
                </a:solidFill>
              </a:rPr>
              <a:t>получение</a:t>
            </a:r>
            <a:r>
              <a:rPr lang="en-US" sz="2000" spc="0" dirty="0">
                <a:solidFill>
                  <a:srgbClr val="000000"/>
                </a:solidFill>
              </a:rPr>
              <a:t> JWT</a:t>
            </a:r>
          </a:p>
          <a:p>
            <a:pPr marL="0" indent="0">
              <a:buNone/>
            </a:pPr>
            <a:endParaRPr lang="en-US" sz="2000" spc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spc="0" dirty="0" err="1">
                <a:solidFill>
                  <a:srgbClr val="000000"/>
                </a:solidFill>
              </a:rPr>
              <a:t>Методы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сервиса</a:t>
            </a:r>
            <a:r>
              <a:rPr lang="en-US" sz="2000" spc="0" dirty="0">
                <a:solidFill>
                  <a:srgbClr val="000000"/>
                </a:solidFill>
              </a:rPr>
              <a:t>:</a:t>
            </a: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POST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/v1/</a:t>
            </a:r>
            <a:r>
              <a:rPr lang="en-US" sz="2000" spc="0" dirty="0" err="1">
                <a:solidFill>
                  <a:srgbClr val="000000"/>
                </a:solidFill>
              </a:rPr>
              <a:t>urls</a:t>
            </a:r>
            <a:r>
              <a:rPr lang="en-US" sz="2000" spc="0" dirty="0">
                <a:solidFill>
                  <a:srgbClr val="000000"/>
                </a:solidFill>
              </a:rPr>
              <a:t> - </a:t>
            </a:r>
            <a:r>
              <a:rPr lang="en-US" sz="2000" spc="0" dirty="0" err="1">
                <a:solidFill>
                  <a:srgbClr val="000000"/>
                </a:solidFill>
              </a:rPr>
              <a:t>создание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ссылки</a:t>
            </a:r>
            <a:endParaRPr lang="en-US" sz="2000" spc="0" dirty="0">
              <a:solidFill>
                <a:srgbClr val="000000"/>
              </a:solidFill>
            </a:endParaRP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GET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/v1/</a:t>
            </a:r>
            <a:r>
              <a:rPr lang="en-US" sz="2000" spc="0" dirty="0" err="1">
                <a:solidFill>
                  <a:srgbClr val="000000"/>
                </a:solidFill>
              </a:rPr>
              <a:t>urls?page</a:t>
            </a:r>
            <a:r>
              <a:rPr lang="en-US" sz="2000" spc="0" dirty="0">
                <a:solidFill>
                  <a:srgbClr val="000000"/>
                </a:solidFill>
              </a:rPr>
              <a:t>=1&amp;items=20 - </a:t>
            </a:r>
            <a:r>
              <a:rPr lang="en-US" sz="2000" spc="0" dirty="0" err="1">
                <a:solidFill>
                  <a:srgbClr val="000000"/>
                </a:solidFill>
              </a:rPr>
              <a:t>получение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списка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ссылок</a:t>
            </a:r>
            <a:r>
              <a:rPr lang="en-US" sz="2000" spc="0" dirty="0">
                <a:solidFill>
                  <a:srgbClr val="000000"/>
                </a:solidFill>
              </a:rPr>
              <a:t> (</a:t>
            </a:r>
            <a:r>
              <a:rPr lang="en-US" sz="2000" spc="0" dirty="0" err="1">
                <a:solidFill>
                  <a:srgbClr val="000000"/>
                </a:solidFill>
              </a:rPr>
              <a:t>постранично</a:t>
            </a:r>
            <a:r>
              <a:rPr lang="en-US" sz="2000" spc="0" dirty="0">
                <a:solidFill>
                  <a:srgbClr val="000000"/>
                </a:solidFill>
              </a:rPr>
              <a:t>)</a:t>
            </a: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GET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/v1/</a:t>
            </a:r>
            <a:r>
              <a:rPr lang="en-US" sz="2000" spc="0" dirty="0" err="1">
                <a:solidFill>
                  <a:srgbClr val="000000"/>
                </a:solidFill>
              </a:rPr>
              <a:t>urls</a:t>
            </a:r>
            <a:r>
              <a:rPr lang="en-US" sz="2000" spc="0" dirty="0">
                <a:solidFill>
                  <a:srgbClr val="000000"/>
                </a:solidFill>
              </a:rPr>
              <a:t>/&lt;</a:t>
            </a:r>
            <a:r>
              <a:rPr lang="en-US" sz="2000" spc="0" dirty="0" err="1">
                <a:solidFill>
                  <a:srgbClr val="000000"/>
                </a:solidFill>
              </a:rPr>
              <a:t>url_name</a:t>
            </a:r>
            <a:r>
              <a:rPr lang="en-US" sz="2000" spc="0" dirty="0">
                <a:solidFill>
                  <a:srgbClr val="000000"/>
                </a:solidFill>
              </a:rPr>
              <a:t>&gt; - </a:t>
            </a:r>
            <a:r>
              <a:rPr lang="en-US" sz="2000" spc="0" dirty="0" err="1">
                <a:solidFill>
                  <a:srgbClr val="000000"/>
                </a:solidFill>
              </a:rPr>
              <a:t>получение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одной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ссылки</a:t>
            </a:r>
            <a:endParaRPr lang="en-US" sz="2000" spc="0" dirty="0">
              <a:solidFill>
                <a:srgbClr val="000000"/>
              </a:solidFill>
            </a:endParaRP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DELETE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/v1/</a:t>
            </a:r>
            <a:r>
              <a:rPr lang="en-US" sz="2000" spc="0" dirty="0" err="1">
                <a:solidFill>
                  <a:srgbClr val="000000"/>
                </a:solidFill>
              </a:rPr>
              <a:t>urls</a:t>
            </a:r>
            <a:r>
              <a:rPr lang="en-US" sz="2000" spc="0" dirty="0">
                <a:solidFill>
                  <a:srgbClr val="000000"/>
                </a:solidFill>
              </a:rPr>
              <a:t>/&lt;</a:t>
            </a:r>
            <a:r>
              <a:rPr lang="en-US" sz="2000" spc="0" dirty="0" err="1">
                <a:solidFill>
                  <a:srgbClr val="000000"/>
                </a:solidFill>
              </a:rPr>
              <a:t>url_name</a:t>
            </a:r>
            <a:r>
              <a:rPr lang="en-US" sz="2000" spc="0" dirty="0">
                <a:solidFill>
                  <a:srgbClr val="000000"/>
                </a:solidFill>
              </a:rPr>
              <a:t>&gt; - </a:t>
            </a:r>
            <a:r>
              <a:rPr lang="en-US" sz="2000" spc="0" dirty="0" err="1">
                <a:solidFill>
                  <a:srgbClr val="000000"/>
                </a:solidFill>
              </a:rPr>
              <a:t>удаление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ссылки</a:t>
            </a:r>
            <a:endParaRPr lang="en-US" sz="2000" spc="0" dirty="0">
              <a:solidFill>
                <a:srgbClr val="000000"/>
              </a:solidFill>
            </a:endParaRPr>
          </a:p>
          <a:p>
            <a:pPr marL="342900" indent="-342900"/>
            <a:r>
              <a:rPr lang="en-US" sz="2000" spc="0" dirty="0">
                <a:solidFill>
                  <a:srgbClr val="000000"/>
                </a:solidFill>
              </a:rPr>
              <a:t>PUT /</a:t>
            </a:r>
            <a:r>
              <a:rPr lang="en-US" sz="2000" spc="0" dirty="0" err="1">
                <a:solidFill>
                  <a:srgbClr val="000000"/>
                </a:solidFill>
              </a:rPr>
              <a:t>api</a:t>
            </a:r>
            <a:r>
              <a:rPr lang="en-US" sz="2000" spc="0" dirty="0">
                <a:solidFill>
                  <a:srgbClr val="000000"/>
                </a:solidFill>
              </a:rPr>
              <a:t>/v1/</a:t>
            </a:r>
            <a:r>
              <a:rPr lang="en-US" sz="2000" spc="0" dirty="0" err="1">
                <a:solidFill>
                  <a:srgbClr val="000000"/>
                </a:solidFill>
              </a:rPr>
              <a:t>urls</a:t>
            </a:r>
            <a:r>
              <a:rPr lang="en-US" sz="2000" spc="0" dirty="0">
                <a:solidFill>
                  <a:srgbClr val="000000"/>
                </a:solidFill>
              </a:rPr>
              <a:t>/&lt;</a:t>
            </a:r>
            <a:r>
              <a:rPr lang="en-US" sz="2000" spc="0" dirty="0" err="1">
                <a:solidFill>
                  <a:srgbClr val="000000"/>
                </a:solidFill>
              </a:rPr>
              <a:t>url_name</a:t>
            </a:r>
            <a:r>
              <a:rPr lang="en-US" sz="2000" spc="0" dirty="0">
                <a:solidFill>
                  <a:srgbClr val="000000"/>
                </a:solidFill>
              </a:rPr>
              <a:t>&gt; - </a:t>
            </a:r>
            <a:r>
              <a:rPr lang="en-US" sz="2000" spc="0" dirty="0" err="1">
                <a:solidFill>
                  <a:srgbClr val="000000"/>
                </a:solidFill>
              </a:rPr>
              <a:t>изменение</a:t>
            </a:r>
            <a:r>
              <a:rPr lang="en-US" sz="2000" spc="0" dirty="0">
                <a:solidFill>
                  <a:srgbClr val="000000"/>
                </a:solidFill>
              </a:rPr>
              <a:t> </a:t>
            </a:r>
            <a:r>
              <a:rPr lang="en-US" sz="2000" spc="0" dirty="0" err="1">
                <a:solidFill>
                  <a:srgbClr val="000000"/>
                </a:solidFill>
              </a:rPr>
              <a:t>ссылки</a:t>
            </a:r>
            <a:endParaRPr lang="en-US" sz="2000" spc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6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734-7013-40EF-AA3C-B953C512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Клиент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7989-1D25-4B9F-B752-60EA88DA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 err="1"/>
              <a:t>Клиент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быть</a:t>
            </a:r>
            <a:r>
              <a:rPr lang="en-US" sz="2200" dirty="0"/>
              <a:t> </a:t>
            </a:r>
            <a:r>
              <a:rPr lang="en-US" sz="2200" dirty="0" err="1"/>
              <a:t>написан</a:t>
            </a:r>
            <a:r>
              <a:rPr lang="en-US" sz="2200" dirty="0"/>
              <a:t> 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любом</a:t>
            </a:r>
            <a:r>
              <a:rPr lang="en-US" sz="2200" dirty="0"/>
              <a:t> </a:t>
            </a:r>
            <a:r>
              <a:rPr lang="en-US" sz="2200" dirty="0" err="1"/>
              <a:t>языке</a:t>
            </a:r>
            <a:r>
              <a:rPr lang="en-US" sz="2200" dirty="0"/>
              <a:t> </a:t>
            </a:r>
            <a:r>
              <a:rPr lang="en-US" sz="2200" dirty="0" err="1"/>
              <a:t>программирования</a:t>
            </a:r>
            <a:endParaRPr lang="en-US"/>
          </a:p>
          <a:p>
            <a:pPr marL="457200" indent="-457200">
              <a:buAutoNum type="arabicPeriod"/>
            </a:pPr>
            <a:r>
              <a:rPr lang="en-US" sz="2200" dirty="0" err="1"/>
              <a:t>Клиент</a:t>
            </a:r>
            <a:r>
              <a:rPr lang="en-US" sz="2200" dirty="0"/>
              <a:t> </a:t>
            </a:r>
            <a:r>
              <a:rPr lang="en-US" sz="2200" dirty="0" err="1"/>
              <a:t>управляет</a:t>
            </a:r>
            <a:r>
              <a:rPr lang="en-US" sz="2200" dirty="0"/>
              <a:t> и </a:t>
            </a:r>
            <a:r>
              <a:rPr lang="en-US" sz="2200" dirty="0" err="1"/>
              <a:t>хранит</a:t>
            </a:r>
            <a:r>
              <a:rPr lang="en-US" sz="2200" dirty="0"/>
              <a:t> JWT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авторизации</a:t>
            </a:r>
            <a:r>
              <a:rPr lang="en-US" sz="2200" dirty="0"/>
              <a:t> </a:t>
            </a:r>
            <a:r>
              <a:rPr lang="en-US" sz="2200" dirty="0" err="1"/>
              <a:t>запросов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сервер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Реализация</a:t>
            </a:r>
            <a:r>
              <a:rPr lang="en-US" sz="2200" dirty="0"/>
              <a:t>:</a:t>
            </a:r>
          </a:p>
          <a:p>
            <a:pPr marL="342900" indent="-342900"/>
            <a:r>
              <a:rPr lang="en-US" sz="2200" dirty="0" err="1"/>
              <a:t>Браузерное</a:t>
            </a:r>
            <a:r>
              <a:rPr lang="en-US" sz="2200" dirty="0"/>
              <a:t> </a:t>
            </a:r>
            <a:r>
              <a:rPr lang="en-US" sz="2200" dirty="0" err="1"/>
              <a:t>приложение</a:t>
            </a:r>
            <a:r>
              <a:rPr lang="en-US" sz="2200" dirty="0"/>
              <a:t> с </a:t>
            </a:r>
            <a:r>
              <a:rPr lang="en-US" sz="2200" dirty="0" err="1"/>
              <a:t>использованием</a:t>
            </a:r>
            <a:r>
              <a:rPr lang="en-US" sz="2200" dirty="0"/>
              <a:t> ReactJS и </a:t>
            </a:r>
            <a:r>
              <a:rPr lang="en-US" sz="2200" dirty="0" err="1"/>
              <a:t>побочных</a:t>
            </a:r>
            <a:r>
              <a:rPr lang="en-US" sz="2200" dirty="0"/>
              <a:t> </a:t>
            </a:r>
            <a:r>
              <a:rPr lang="en-US" sz="2200" dirty="0" err="1"/>
              <a:t>библиотек</a:t>
            </a:r>
            <a:r>
              <a:rPr lang="en-US" sz="2200" dirty="0"/>
              <a:t> (React Router, </a:t>
            </a:r>
            <a:r>
              <a:rPr lang="en-US" sz="2200" dirty="0" err="1"/>
              <a:t>antd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206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hlinkClick r:id="" action="ppaction://media"/>
            <a:extLst>
              <a:ext uri="{FF2B5EF4-FFF2-40B4-BE49-F238E27FC236}">
                <a16:creationId xmlns:a16="http://schemas.microsoft.com/office/drawing/2014/main" id="{01CC6ED4-FA2C-4E4F-966E-4667747D42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13" y="-794"/>
            <a:ext cx="11272630" cy="6858000"/>
          </a:xfr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1736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BEAD-F13F-4C5D-8DEC-7B47C50F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en-US" sz="2200" dirty="0">
                <a:hlinkClick r:id="rId2"/>
              </a:rPr>
              <a:t>trixis.xyz</a:t>
            </a:r>
          </a:p>
          <a:p>
            <a:pPr algn="ctr">
              <a:buNone/>
            </a:pPr>
            <a:r>
              <a:rPr lang="en-US" sz="2200" dirty="0">
                <a:hlinkClick r:id="rId3"/>
              </a:rPr>
              <a:t>github.com/trixis/cultr</a:t>
            </a:r>
          </a:p>
          <a:p>
            <a:pPr algn="ctr">
              <a:buNone/>
            </a:pPr>
            <a:r>
              <a:rPr lang="en-US" sz="2200" dirty="0">
                <a:hlinkClick r:id="rId4"/>
              </a:rPr>
              <a:t>github.com/trixis/cultr_frontend</a:t>
            </a:r>
          </a:p>
          <a:p>
            <a:pPr algn="ctr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67107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cultr</vt:lpstr>
      <vt:lpstr>Идея</vt:lpstr>
      <vt:lpstr>Суть проекта</vt:lpstr>
      <vt:lpstr>Сервер</vt:lpstr>
      <vt:lpstr>Сервер: методы API</vt:lpstr>
      <vt:lpstr>Клиент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238</cp:revision>
  <dcterms:created xsi:type="dcterms:W3CDTF">2021-04-11T09:08:07Z</dcterms:created>
  <dcterms:modified xsi:type="dcterms:W3CDTF">2021-04-11T10:51:57Z</dcterms:modified>
</cp:coreProperties>
</file>