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181E9-A735-4EEA-BB3F-77B4AD6BA116}" v="1479" dt="2021-02-20T10:51:26.585"/>
    <p1510:client id="{BC702D60-E212-443A-AF9D-84914A4E466E}" v="361" dt="2021-02-20T11:02:57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9307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6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6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491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2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5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2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1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1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1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t6YpTnJ8Co?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ELEGIGGLE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Игра в жанре платформер</a:t>
            </a:r>
            <a:endParaRPr lang="en-US" dirty="0"/>
          </a:p>
          <a:p>
            <a:r>
              <a:rPr lang="en-US"/>
              <a:t>Автор: </a:t>
            </a:r>
            <a:r>
              <a:rPr lang="en-US" err="1"/>
              <a:t>Сергеев</a:t>
            </a:r>
            <a:r>
              <a:rPr lang="en-US" dirty="0"/>
              <a:t> </a:t>
            </a:r>
            <a:r>
              <a:rPr lang="en-US" err="1"/>
              <a:t>Андрей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75C4-6B0D-4625-91DF-606EF41E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Библиотеки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020E2-0971-4141-9925-A6D3583A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/>
              <a:t>Pygame - логика игры</a:t>
            </a:r>
          </a:p>
          <a:p>
            <a:pPr marL="285750" indent="-285750"/>
            <a:r>
              <a:rPr lang="en-US"/>
              <a:t>Pygame_gui - меню (отрисовка компонентов)</a:t>
            </a:r>
          </a:p>
          <a:p>
            <a:pPr marL="285750" indent="-285750"/>
            <a:r>
              <a:rPr lang="en-US"/>
              <a:t>Cached_property - декоратор @property с кэшированием значения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C9C5-59D3-48A9-9D86-0175F835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Структура игры и объектов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DAEEA-72CC-4DC6-B34F-F728DDB3C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Все игровые объекты унаследованы от базового класса GameObject, </a:t>
            </a:r>
            <a:r>
              <a:rPr lang="en-US"/>
              <a:t>реализующего коллизию объектов, логику их инициализации и </a:t>
            </a:r>
            <a:r>
              <a:rPr lang="en-US" dirty="0"/>
              <a:t>отрисовки</a:t>
            </a:r>
          </a:p>
          <a:p>
            <a:endParaRPr lang="en-US" dirty="0"/>
          </a:p>
          <a:p>
            <a:pPr algn="just"/>
            <a:r>
              <a:rPr lang="en-US"/>
              <a:t>class GameObject(pygame.sprite.Sprite, Collidable)</a:t>
            </a:r>
          </a:p>
          <a:p>
            <a:pPr algn="just"/>
            <a:r>
              <a:rPr lang="en-US"/>
              <a:t>class </a:t>
            </a:r>
            <a:r>
              <a:rPr lang="en-US">
                <a:ea typeface="+mn-lt"/>
                <a:cs typeface="+mn-lt"/>
              </a:rPr>
              <a:t>GroundTile(GameObject)</a:t>
            </a:r>
          </a:p>
          <a:p>
            <a:pPr algn="just"/>
            <a:r>
              <a:rPr lang="en-US"/>
              <a:t>class Character(GameObject)</a:t>
            </a:r>
          </a:p>
          <a:p>
            <a:pPr algn="just"/>
            <a:r>
              <a:rPr lang="en-US"/>
              <a:t>class Player(Character)</a:t>
            </a:r>
            <a:endParaRPr lang="en-US" dirty="0"/>
          </a:p>
          <a:p>
            <a:pPr algn="just"/>
            <a:r>
              <a:rPr lang="en-US"/>
              <a:t>class Enemy(Character)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60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EBE0-0DF1-4409-BCC1-783D895F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Дополнительные классы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3DD6-4062-4847-A3CD-AD4D3F9F9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Абстрактные классы:</a:t>
            </a:r>
          </a:p>
          <a:p>
            <a:r>
              <a:rPr lang="en-US"/>
              <a:t>Collidable</a:t>
            </a:r>
          </a:p>
          <a:p>
            <a:r>
              <a:rPr lang="en-US"/>
              <a:t>Level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/>
              <a:t>Вспомогательные классы:</a:t>
            </a:r>
            <a:endParaRPr lang="en-US" dirty="0"/>
          </a:p>
          <a:p>
            <a:pPr marL="285750" indent="-285750"/>
            <a:r>
              <a:rPr lang="en-US"/>
              <a:t>Animation</a:t>
            </a:r>
          </a:p>
          <a:p>
            <a:pPr marL="285750" indent="-285750"/>
            <a:r>
              <a:rPr lang="en-US"/>
              <a:t>Game</a:t>
            </a:r>
            <a:endParaRPr lang="en-US" spc="0"/>
          </a:p>
          <a:p>
            <a:pPr marL="285750" indent="-285750"/>
            <a:r>
              <a:rPr lang="en-US" spc="0">
                <a:solidFill>
                  <a:srgbClr val="262626"/>
                </a:solidFill>
              </a:rPr>
              <a:t>GameMenu(</a:t>
            </a:r>
            <a:r>
              <a:rPr lang="en-US" spc="0">
                <a:solidFill>
                  <a:srgbClr val="262626"/>
                </a:solidFill>
                <a:ea typeface="+mn-lt"/>
                <a:cs typeface="+mn-lt"/>
              </a:rPr>
              <a:t>pygame_gui.UIManager)</a:t>
            </a:r>
            <a:endParaRPr lang="en-US" spc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75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EAE1-E513-4E92-9E94-00744B8F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Геймлей</a:t>
            </a:r>
          </a:p>
        </p:txBody>
      </p:sp>
      <p:pic>
        <p:nvPicPr>
          <p:cNvPr id="4" name="Picture 4">
            <a:hlinkClick r:id="" action="ppaction://media"/>
            <a:extLst>
              <a:ext uri="{FF2B5EF4-FFF2-40B4-BE49-F238E27FC236}">
                <a16:creationId xmlns:a16="http://schemas.microsoft.com/office/drawing/2014/main" id="{06A3C2BE-7BA7-4364-8D61-92D15CBB104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60752" y="1693622"/>
            <a:ext cx="9201978" cy="4969564"/>
          </a:xfrm>
        </p:spPr>
      </p:pic>
    </p:spTree>
    <p:extLst>
      <p:ext uri="{BB962C8B-B14F-4D97-AF65-F5344CB8AC3E}">
        <p14:creationId xmlns:p14="http://schemas.microsoft.com/office/powerpoint/2010/main" val="103621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F15A-832A-4ADE-B551-A2A99ACB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Возможные</a:t>
            </a:r>
            <a:r>
              <a:rPr lang="en-US" dirty="0"/>
              <a:t> </a:t>
            </a:r>
            <a:r>
              <a:rPr lang="en-US" dirty="0" err="1"/>
              <a:t>расширения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28E1E-A39A-4407-9F11-5F109AE76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Звуковое</a:t>
            </a:r>
            <a:r>
              <a:rPr lang="en-US" dirty="0"/>
              <a:t> </a:t>
            </a:r>
            <a:r>
              <a:rPr lang="en-US" dirty="0" err="1"/>
              <a:t>сопровождение</a:t>
            </a:r>
            <a:r>
              <a:rPr lang="en-US" dirty="0"/>
              <a:t> (</a:t>
            </a:r>
            <a:r>
              <a:rPr lang="en-US" dirty="0" err="1"/>
              <a:t>звуковые</a:t>
            </a:r>
            <a:r>
              <a:rPr lang="en-US" dirty="0"/>
              <a:t> </a:t>
            </a:r>
            <a:r>
              <a:rPr lang="en-US" dirty="0" err="1"/>
              <a:t>эффекты</a:t>
            </a:r>
            <a:r>
              <a:rPr lang="en-US" dirty="0"/>
              <a:t>, </a:t>
            </a:r>
            <a:r>
              <a:rPr lang="en-US" dirty="0" err="1"/>
              <a:t>музыкальная</a:t>
            </a:r>
            <a:r>
              <a:rPr lang="en-US" dirty="0"/>
              <a:t> </a:t>
            </a:r>
            <a:r>
              <a:rPr lang="en-US" dirty="0" err="1"/>
              <a:t>тема</a:t>
            </a:r>
            <a:r>
              <a:rPr lang="en-US" dirty="0"/>
              <a:t>)</a:t>
            </a:r>
          </a:p>
          <a:p>
            <a:r>
              <a:rPr lang="en-US" dirty="0" err="1"/>
              <a:t>Дополнительные</a:t>
            </a:r>
            <a:r>
              <a:rPr lang="en-US" dirty="0"/>
              <a:t> </a:t>
            </a:r>
            <a:r>
              <a:rPr lang="en-US" dirty="0" err="1"/>
              <a:t>уровни</a:t>
            </a:r>
            <a:r>
              <a:rPr lang="en-US" dirty="0"/>
              <a:t>, </a:t>
            </a:r>
            <a:r>
              <a:rPr lang="en-US" dirty="0" err="1"/>
              <a:t>игровые</a:t>
            </a:r>
            <a:r>
              <a:rPr lang="en-US" dirty="0"/>
              <a:t> </a:t>
            </a:r>
            <a:r>
              <a:rPr lang="en-US" dirty="0" err="1"/>
              <a:t>механики</a:t>
            </a:r>
          </a:p>
          <a:p>
            <a:r>
              <a:rPr lang="en-US" dirty="0" err="1"/>
              <a:t>Масштабирование</a:t>
            </a:r>
            <a:r>
              <a:rPr lang="en-US" dirty="0"/>
              <a:t> </a:t>
            </a:r>
            <a:r>
              <a:rPr lang="en-US" dirty="0" err="1"/>
              <a:t>объектов</a:t>
            </a:r>
            <a:r>
              <a:rPr lang="en-US" dirty="0"/>
              <a:t>, </a:t>
            </a:r>
            <a:r>
              <a:rPr lang="en-US" dirty="0" err="1"/>
              <a:t>полноэкранный</a:t>
            </a:r>
            <a:r>
              <a:rPr lang="en-US" dirty="0"/>
              <a:t> </a:t>
            </a:r>
            <a:r>
              <a:rPr lang="en-US" dirty="0" err="1"/>
              <a:t>режим</a:t>
            </a:r>
          </a:p>
        </p:txBody>
      </p:sp>
    </p:spTree>
    <p:extLst>
      <p:ext uri="{BB962C8B-B14F-4D97-AF65-F5344CB8AC3E}">
        <p14:creationId xmlns:p14="http://schemas.microsoft.com/office/powerpoint/2010/main" val="3169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40074-8FB9-4C74-8320-E075FBA1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D3577-CA97-4460-B935-1C04B4C83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300000"/>
              </a:lnSpc>
              <a:buNone/>
            </a:pPr>
            <a:r>
              <a:rPr lang="en-US">
                <a:ea typeface="+mn-lt"/>
                <a:cs typeface="+mn-lt"/>
              </a:rPr>
              <a:t>github.com/TrixiS/elegiggle</a:t>
            </a:r>
          </a:p>
        </p:txBody>
      </p:sp>
    </p:spTree>
    <p:extLst>
      <p:ext uri="{BB962C8B-B14F-4D97-AF65-F5344CB8AC3E}">
        <p14:creationId xmlns:p14="http://schemas.microsoft.com/office/powerpoint/2010/main" val="181841428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View</vt:lpstr>
      <vt:lpstr>ELEGIGGLE</vt:lpstr>
      <vt:lpstr>Библиотеки</vt:lpstr>
      <vt:lpstr>Структура игры и объектов</vt:lpstr>
      <vt:lpstr>Дополнительные классы</vt:lpstr>
      <vt:lpstr>Геймлей</vt:lpstr>
      <vt:lpstr>Возможные расширения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129</cp:revision>
  <dcterms:created xsi:type="dcterms:W3CDTF">2021-02-20T09:09:40Z</dcterms:created>
  <dcterms:modified xsi:type="dcterms:W3CDTF">2021-02-20T11:02:58Z</dcterms:modified>
</cp:coreProperties>
</file>