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6215C-13AA-4FF4-9DE5-BE187680234A}" v="6" dt="2020-11-05T22:05:31.832"/>
    <p1510:client id="{BA48E47E-05EA-4839-BBDC-FF489D058404}" v="3132" dt="2020-11-06T16:14:57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2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6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72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Calibri Light"/>
              </a:rPr>
              <a:t>LOLDER</a:t>
            </a:r>
            <a:endParaRPr lang="en-US">
              <a:latin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latin typeface="Helvetica"/>
                <a:cs typeface="Calibri Light"/>
              </a:rPr>
              <a:t>ОБЛАЧНОЕ ХРАНИЛИЩЕ ДАННЫХ</a:t>
            </a:r>
            <a:endParaRPr lang="en-US" dirty="0">
              <a:latin typeface="Helvetica"/>
              <a:cs typeface="Calibri Light"/>
            </a:endParaRPr>
          </a:p>
          <a:p>
            <a:endParaRPr lang="en-US" dirty="0">
              <a:latin typeface="Helvetica"/>
              <a:cs typeface="Calibri Light"/>
            </a:endParaRPr>
          </a:p>
          <a:p>
            <a:r>
              <a:rPr lang="en-US">
                <a:latin typeface="Helvetica"/>
                <a:cs typeface="Calibri Light"/>
              </a:rPr>
              <a:t>Автор: сергеев андрей</a:t>
            </a:r>
            <a:endParaRPr lang="en-US" dirty="0">
              <a:latin typeface="Helvetic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283A-ED08-4927-88DE-3AA13B73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Calibri Light"/>
              </a:rPr>
              <a:t>ИДЕЯ</a:t>
            </a:r>
            <a:endParaRPr lang="en-US" dirty="0">
              <a:latin typeface="Helvetic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624C-82EB-4E22-A273-E7965FEA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Helvetica"/>
                <a:cs typeface="Helvetica"/>
              </a:rPr>
              <a:t>Клиент-серверное приложение, с помощью которого пользователь сможет:</a:t>
            </a:r>
            <a:endParaRPr lang="en-US" dirty="0">
              <a:latin typeface="Helvetica"/>
              <a:cs typeface="Helvetica"/>
            </a:endParaRPr>
          </a:p>
          <a:p>
            <a:pPr marL="457200" indent="-457200">
              <a:buAutoNum type="arabicPeriod"/>
            </a:pPr>
            <a:r>
              <a:rPr lang="en-US">
                <a:latin typeface="Helvetica"/>
                <a:cs typeface="Helvetica"/>
              </a:rPr>
              <a:t>Загружать данные (файлы) на сервер</a:t>
            </a:r>
          </a:p>
          <a:p>
            <a:pPr marL="457200" indent="-457200">
              <a:buAutoNum type="arabicPeriod"/>
            </a:pPr>
            <a:r>
              <a:rPr lang="en-US">
                <a:latin typeface="Helvetica"/>
                <a:cs typeface="Helvetica"/>
              </a:rPr>
              <a:t>Скачивать данные с сервера</a:t>
            </a:r>
            <a:endParaRPr lang="en-US" dirty="0">
              <a:latin typeface="Helvetica"/>
              <a:cs typeface="Helvetica"/>
            </a:endParaRPr>
          </a:p>
          <a:p>
            <a:pPr marL="457200" indent="-457200">
              <a:buAutoNum type="arabicPeriod"/>
            </a:pPr>
            <a:r>
              <a:rPr lang="en-US">
                <a:latin typeface="Helvetica"/>
                <a:cs typeface="Helvetica"/>
              </a:rPr>
              <a:t>Удобно делиться данными (с помощью ссылок)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0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4153-4CE3-4AB8-B9D9-26A511B9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Helvetica"/>
              </a:rPr>
              <a:t>РЕАЛИЗАЦИЯ: СЕРВЕР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4691-0E23-4EB3-99A7-B6929AA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latin typeface="Helvetica"/>
                <a:cs typeface="Helvetica"/>
              </a:rPr>
              <a:t>Flask – API для взаимодействия клиентов с сервером с помощью HTTP запросов:</a:t>
            </a:r>
            <a:endParaRPr lang="en-US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latin typeface="Helvetica"/>
                <a:cs typeface="Helvetica"/>
              </a:rPr>
              <a:t>GET /file_storage?file_guid=123 – получение файла по ID</a:t>
            </a:r>
            <a:endParaRPr lang="en-US" sz="2000"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latin typeface="Helvetica"/>
                <a:cs typeface="Helvetica"/>
              </a:rPr>
              <a:t>POST /file_storage (файл прикрепляется к запросу) – загрузка файла на сервер</a:t>
            </a:r>
            <a:endParaRPr lang="en-US" sz="2000">
              <a:latin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>
                <a:latin typeface="Helvetica"/>
                <a:cs typeface="Helvetica"/>
              </a:rPr>
              <a:t>…</a:t>
            </a:r>
            <a:endParaRPr lang="en-US" sz="2000" i="1">
              <a:latin typeface="Calibri"/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latin typeface="Helvetica"/>
                <a:cs typeface="Helvetica"/>
              </a:rPr>
              <a:t>MongoDB, pymongo – NoSQL БД, хранение пользовательских данных для авторизации, файлов, etc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53C5CEB-2580-4368-87E2-9F87EEDE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07" y="4020359"/>
            <a:ext cx="2743200" cy="17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4865-43F4-4AAE-B44F-49F02392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Helvetica"/>
              </a:rPr>
              <a:t>РЕАЛИЗАЦИЯ: КЛИЕНТ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450D-258C-4E4F-A99C-383BD986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PyQt – весь UI для клиента</a:t>
            </a:r>
            <a:endParaRPr lang="en-US" sz="2400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Requests – библиотека для создания HTTP запросов (взаимодействие с сервером)</a:t>
            </a:r>
            <a:endParaRPr lang="en-US" sz="2400" dirty="0">
              <a:latin typeface="Helvetica"/>
              <a:cs typeface="Helvetica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Helvetica"/>
              </a:rPr>
              <a:t>Clipboard – библиотека для взаимодействия с </a:t>
            </a:r>
            <a:r>
              <a:rPr lang="en-US" sz="2400" dirty="0">
                <a:latin typeface="Helvetica"/>
                <a:cs typeface="Helvetica"/>
              </a:rPr>
              <a:t>буфером </a:t>
            </a:r>
            <a:r>
              <a:rPr lang="en-US" sz="2400">
                <a:latin typeface="Helvetica"/>
                <a:cs typeface="Helvetica"/>
              </a:rPr>
              <a:t>обмена</a:t>
            </a: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60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CD41-FDE9-4D55-B3FB-6B9FCEB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/>
                <a:cs typeface="Helvetica"/>
              </a:rPr>
              <a:t>TODO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B1D-24CC-4A52-B759-E5F6555D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Calibri" panose="020F0502020204030204"/>
              </a:rPr>
              <a:t>Установить rate лимиты на запросы к серверу, лимиты на размер файлов</a:t>
            </a:r>
            <a:endParaRPr lang="en-US"/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Calibri" panose="020F0502020204030204"/>
              </a:rPr>
              <a:t>Реализовать клиент на современном фреймворке, например NodeJS Electron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sz="2400">
                <a:latin typeface="Helvetica"/>
                <a:cs typeface="Calibri" panose="020F0502020204030204"/>
              </a:rPr>
              <a:t>Реализовать сервер на более производительном ЯПе (Golang)</a:t>
            </a:r>
            <a:endParaRPr lang="en-US" sz="2400" dirty="0">
              <a:latin typeface="Helvetic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446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CE65-A1DF-447A-B228-E641B46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492-ED2C-41AA-9ED3-C3A41544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en-US" sz="4000">
                <a:latin typeface="Helvetica"/>
                <a:ea typeface="+mn-lt"/>
                <a:cs typeface="+mn-lt"/>
              </a:rPr>
              <a:t>github.com/trixis/lolder</a:t>
            </a:r>
            <a:endParaRPr lang="en-US" sz="40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6870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LOLDER</vt:lpstr>
      <vt:lpstr>ИДЕЯ</vt:lpstr>
      <vt:lpstr>РЕАЛИЗАЦИЯ: СЕРВЕР</vt:lpstr>
      <vt:lpstr>РЕАЛИЗАЦИЯ: КЛИЕНТ</vt:lpstr>
      <vt:lpstr>TODO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2020-11-05T22:01:01Z</dcterms:created>
  <dcterms:modified xsi:type="dcterms:W3CDTF">2020-11-06T16:18:23Z</dcterms:modified>
</cp:coreProperties>
</file>