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321DCF-7EC2-387A-E358-C2142E5FD664}" v="239" dt="2025-03-14T07:25:28.574"/>
    <p1510:client id="{9E4F237B-23A7-F002-D77B-4EAFF7F395DD}" v="483" dt="2025-03-14T06:49:00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23.04.2025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224,800+ Wallet Stock Photos, Pictures &amp; Royalty-Free Images - iStock |  Wallet isolated, Open wallet, Wallet money">
            <a:extLst>
              <a:ext uri="{FF2B5EF4-FFF2-40B4-BE49-F238E27FC236}">
                <a16:creationId xmlns:a16="http://schemas.microsoft.com/office/drawing/2014/main" id="{E4279ADA-89CC-6D46-F0D7-D0F9E8D8A5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163" r="18810" b="24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77981" y="-1264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ru-RU" sz="4800">
                <a:solidFill>
                  <a:schemeClr val="bg1"/>
                </a:solidFill>
              </a:rPr>
              <a:t>Wallet Helper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77980" y="4059261"/>
            <a:ext cx="4003987" cy="181515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/>
            <a:r>
              <a:rPr lang="ru-RU" sz="2000" dirty="0">
                <a:solidFill>
                  <a:schemeClr val="bg1"/>
                </a:solidFill>
                <a:ea typeface="+mn-lt"/>
                <a:cs typeface="+mn-lt"/>
              </a:rPr>
              <a:t>Отсутствие финансовой грамотности - одна из самых распространённых проблем в современном обществе. Приложение </a:t>
            </a:r>
            <a:r>
              <a:rPr lang="ru-RU" sz="2000" dirty="0" err="1">
                <a:solidFill>
                  <a:schemeClr val="bg1"/>
                </a:solidFill>
                <a:ea typeface="+mn-lt"/>
                <a:cs typeface="+mn-lt"/>
              </a:rPr>
              <a:t>Wallet</a:t>
            </a:r>
            <a:r>
              <a:rPr lang="ru-RU" sz="20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ru-RU" sz="2000" dirty="0" err="1">
                <a:solidFill>
                  <a:schemeClr val="bg1"/>
                </a:solidFill>
                <a:ea typeface="+mn-lt"/>
                <a:cs typeface="+mn-lt"/>
              </a:rPr>
              <a:t>Helper</a:t>
            </a:r>
            <a:r>
              <a:rPr lang="ru-RU" sz="2000" dirty="0">
                <a:solidFill>
                  <a:schemeClr val="bg1"/>
                </a:solidFill>
                <a:ea typeface="+mn-lt"/>
                <a:cs typeface="+mn-lt"/>
              </a:rPr>
              <a:t> нацелено решить данную проблему.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1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 descr="414,100+ Purchase Product Stock Photos, Pictures &amp; Royalty-Free Images -  iStock">
            <a:extLst>
              <a:ext uri="{FF2B5EF4-FFF2-40B4-BE49-F238E27FC236}">
                <a16:creationId xmlns:a16="http://schemas.microsoft.com/office/drawing/2014/main" id="{18C73387-0AAB-5C00-EFAC-5335E9D842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3783" b="1194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9B144-C657-649E-5706-E9B32194E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Идея приложения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70D7285F-B867-6343-8960-ACA251337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Приложение Wallet Helper - это финансовый помощник, благодаря</a:t>
            </a:r>
            <a:endParaRPr lang="ru-RU" sz="180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которому вы можете контролировать и сокращать свои траты.</a:t>
            </a:r>
            <a:endParaRPr lang="ru-RU" sz="180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180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Что может делать приложение?</a:t>
            </a:r>
          </a:p>
          <a:p>
            <a:endParaRPr lang="en-US" sz="180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Отслеживать траты по категориям: спортивные магазины, рестораны, подписки и т.п.</a:t>
            </a:r>
            <a:endParaRPr lang="en-US" sz="1800">
              <a:solidFill>
                <a:srgbClr val="FFFFFF"/>
              </a:solidFill>
            </a:endParaRPr>
          </a:p>
          <a:p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Давать рекомендации по сокращению трат</a:t>
            </a:r>
            <a:endParaRPr lang="en-US" sz="1800">
              <a:solidFill>
                <a:srgbClr val="FFFFFF"/>
              </a:solidFill>
            </a:endParaRPr>
          </a:p>
          <a:p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Вести статистику, как траты меняются от месяца к месяцу</a:t>
            </a:r>
            <a:endParaRPr lang="en-US" sz="1800">
              <a:solidFill>
                <a:srgbClr val="FFFFFF"/>
              </a:solidFill>
            </a:endParaRPr>
          </a:p>
          <a:p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Возможность задать цель, сколько сэкономить в месяц</a:t>
            </a:r>
            <a:endParaRPr lang="en-US" sz="1800">
              <a:solidFill>
                <a:srgbClr val="FFFFFF"/>
              </a:solidFill>
            </a:endParaRPr>
          </a:p>
          <a:p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Возможность задать уведомления при достижении определённого процента трат от дохода: 10%, 25%, 50% и т.п.</a:t>
            </a:r>
            <a:endParaRPr lang="en-US" sz="1800">
              <a:solidFill>
                <a:srgbClr val="FFFFFF"/>
              </a:solidFill>
            </a:endParaRPr>
          </a:p>
          <a:p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Расчёт, сколько денег можно потратить в день/неделю</a:t>
            </a:r>
            <a:endParaRPr lang="en-US" sz="1800">
              <a:solidFill>
                <a:srgbClr val="FFFFFF"/>
              </a:solidFill>
            </a:endParaRPr>
          </a:p>
          <a:p>
            <a:pPr>
              <a:buNone/>
            </a:pPr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9717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Рисунок 3" descr="2,318,800+ Mobile Apps Stock Photos, Pictures &amp; Royalty-Free Images -  iStock | App icon, Phone app, App store">
            <a:extLst>
              <a:ext uri="{FF2B5EF4-FFF2-40B4-BE49-F238E27FC236}">
                <a16:creationId xmlns:a16="http://schemas.microsoft.com/office/drawing/2014/main" id="{CFC88C32-15B9-214B-14F3-79209134D4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rcRect t="15730"/>
          <a:stretch/>
        </p:blipFill>
        <p:spPr>
          <a:xfrm>
            <a:off x="20" y="-9107"/>
            <a:ext cx="1219198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BA0CDA-EE6F-1439-F29E-6A550F69B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ru-RU">
                <a:solidFill>
                  <a:srgbClr val="FFFFFF"/>
                </a:solidFill>
              </a:rPr>
              <a:t>Аналоги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D8093B3-C5E2-FA85-2CC9-03E1A8166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2400">
                <a:solidFill>
                  <a:srgbClr val="FFFFFF"/>
                </a:solidFill>
              </a:rPr>
              <a:t>Тяжеловато - малый функционал, только расчёт трат по дням (бесплатно)</a:t>
            </a:r>
          </a:p>
          <a:p>
            <a:r>
              <a:rPr lang="ru-RU" sz="2400">
                <a:solidFill>
                  <a:srgbClr val="FFFFFF"/>
                </a:solidFill>
              </a:rPr>
              <a:t>Деньги ОК - </a:t>
            </a:r>
            <a:r>
              <a:rPr lang="ru-RU" sz="2400">
                <a:solidFill>
                  <a:srgbClr val="FFFFFF"/>
                </a:solidFill>
                <a:ea typeface="+mn-lt"/>
                <a:cs typeface="+mn-lt"/>
              </a:rPr>
              <a:t>отслеживание трат (полная версия 499 ₽)</a:t>
            </a:r>
          </a:p>
          <a:p>
            <a:r>
              <a:rPr lang="ru-RU" sz="2400">
                <a:solidFill>
                  <a:srgbClr val="FFFFFF"/>
                </a:solidFill>
              </a:rPr>
              <a:t>Monefy - </a:t>
            </a:r>
            <a:r>
              <a:rPr lang="ru-RU" sz="2400">
                <a:solidFill>
                  <a:srgbClr val="FFFFFF"/>
                </a:solidFill>
                <a:ea typeface="+mn-lt"/>
                <a:cs typeface="+mn-lt"/>
              </a:rPr>
              <a:t>отслеживание трат, ведение статистики (от 249 ₽ в месяц и 2990 ₽ в год)</a:t>
            </a:r>
          </a:p>
          <a:p>
            <a:r>
              <a:rPr lang="ru-RU" sz="2400">
                <a:solidFill>
                  <a:srgbClr val="FFFFFF"/>
                </a:solidFill>
              </a:rPr>
              <a:t>Транжира - </a:t>
            </a:r>
            <a:r>
              <a:rPr lang="ru-RU" sz="2400">
                <a:solidFill>
                  <a:srgbClr val="FFFFFF"/>
                </a:solidFill>
                <a:ea typeface="+mn-lt"/>
                <a:cs typeface="+mn-lt"/>
              </a:rPr>
              <a:t>отслеживание трат (169 ₽ в месяц или 1190 ₽ в год)</a:t>
            </a:r>
          </a:p>
          <a:p>
            <a:r>
              <a:rPr lang="ru-RU" sz="2400">
                <a:solidFill>
                  <a:srgbClr val="FFFFFF"/>
                </a:solidFill>
                <a:ea typeface="+mn-lt"/>
                <a:cs typeface="+mn-lt"/>
              </a:rPr>
              <a:t>Money lover - отслеживание трат, ведение статистики (269 ₽ в месяц, 1590 ₽ в год или 1790 ₽ навсегда)</a:t>
            </a:r>
          </a:p>
          <a:p>
            <a:r>
              <a:rPr lang="ru-RU" sz="2400">
                <a:solidFill>
                  <a:srgbClr val="FFFFFF"/>
                </a:solidFill>
              </a:rPr>
              <a:t>CoinKeeper - </a:t>
            </a:r>
            <a:r>
              <a:rPr lang="ru-RU" sz="2400">
                <a:solidFill>
                  <a:srgbClr val="FFFFFF"/>
                </a:solidFill>
                <a:ea typeface="+mn-lt"/>
                <a:cs typeface="+mn-lt"/>
              </a:rPr>
              <a:t>отслеживание трат, ведение статистики (полная версия — 299 ₽ в месяц, 899 ₽ в год или 1490 ₽ навсегда)</a:t>
            </a:r>
          </a:p>
        </p:txBody>
      </p:sp>
    </p:spTree>
    <p:extLst>
      <p:ext uri="{BB962C8B-B14F-4D97-AF65-F5344CB8AC3E}">
        <p14:creationId xmlns:p14="http://schemas.microsoft.com/office/powerpoint/2010/main" val="269792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Рисунок 3" descr="109,800+ Premium Pricing Stock Photos, Pictures &amp; Royalty-Free Images -  iStock | Price, Dollar sign">
            <a:extLst>
              <a:ext uri="{FF2B5EF4-FFF2-40B4-BE49-F238E27FC236}">
                <a16:creationId xmlns:a16="http://schemas.microsoft.com/office/drawing/2014/main" id="{E4A3C5FA-F157-143E-1071-066F504C89D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11E61D-6A70-C695-52C9-96202FEF6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Преимущество над аналогами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360B579-3590-7EF4-33B5-EBF1BB552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Приложение Wallet Helper объединяет функционал аналогов в одном приложении: расчёт трат по дням, отслеживание трат по категориям, ведение статистики и т.п. </a:t>
            </a:r>
            <a:endParaRPr lang="ru-RU">
              <a:solidFill>
                <a:srgbClr val="FFFFFF"/>
              </a:solidFill>
            </a:endParaRPr>
          </a:p>
          <a:p>
            <a:pPr>
              <a:buNone/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Wallet Helper - полностью бесплатен.</a:t>
            </a:r>
          </a:p>
          <a:p>
            <a:pPr>
              <a:buNone/>
            </a:pP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Другие бесплатные приложения (или бесплатные версии платных приложений), предлагают меньший функционал, чем наш помощник. Подобные возможности другие программы предоставляют только за плату, мы же предоставляем платный функционал совершенно бесплатно.</a:t>
            </a:r>
            <a:endParaRPr lang="en-US">
              <a:solidFill>
                <a:srgbClr val="FFFFFF"/>
              </a:solidFill>
            </a:endParaRPr>
          </a:p>
          <a:p>
            <a:pPr>
              <a:buNone/>
            </a:pPr>
            <a:endParaRPr lang="en-US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79015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5" baseType="lpstr">
      <vt:lpstr>Тема Office</vt:lpstr>
      <vt:lpstr>Wallet Helper</vt:lpstr>
      <vt:lpstr>Идея приложения</vt:lpstr>
      <vt:lpstr>Аналоги</vt:lpstr>
      <vt:lpstr>Преимущество над аналогами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173</cp:revision>
  <dcterms:created xsi:type="dcterms:W3CDTF">2025-03-14T06:16:41Z</dcterms:created>
  <dcterms:modified xsi:type="dcterms:W3CDTF">2025-04-23T14:48:48Z</dcterms:modified>
</cp:coreProperties>
</file>