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90DD10-AD1A-4258-97E5-6135ED112CC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EBB00E1-27A9-49EE-9F8D-15955CF2CB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49D8EA7-8E67-4724-9A06-75A1EEF22485}"/>
              </a:ext>
            </a:extLst>
          </p:cNvPr>
          <p:cNvSpPr>
            <a:spLocks noGrp="1"/>
          </p:cNvSpPr>
          <p:nvPr>
            <p:ph type="dt" sz="half" idx="10"/>
          </p:nvPr>
        </p:nvSpPr>
        <p:spPr/>
        <p:txBody>
          <a:bodyPr/>
          <a:lstStyle/>
          <a:p>
            <a:fld id="{9095D452-AC6C-4F76-AAC2-D7F0BCF6D03B}" type="datetimeFigureOut">
              <a:rPr lang="it-IT" smtClean="0"/>
              <a:t>04/08/2021</a:t>
            </a:fld>
            <a:endParaRPr lang="it-IT"/>
          </a:p>
        </p:txBody>
      </p:sp>
      <p:sp>
        <p:nvSpPr>
          <p:cNvPr id="5" name="Segnaposto piè di pagina 4">
            <a:extLst>
              <a:ext uri="{FF2B5EF4-FFF2-40B4-BE49-F238E27FC236}">
                <a16:creationId xmlns:a16="http://schemas.microsoft.com/office/drawing/2014/main" id="{58434541-CA6E-4174-8567-5B84939CF94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5A6625B-35FE-481B-8BE4-60F2315F25DB}"/>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2787060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5A18A5-7D8C-4982-8DBB-54E1AC50102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CE4BBDC-3454-4E23-A15F-CB1C4B9E28F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4F6B00D-8F4C-4E9D-B841-F0EBF0D22F85}"/>
              </a:ext>
            </a:extLst>
          </p:cNvPr>
          <p:cNvSpPr>
            <a:spLocks noGrp="1"/>
          </p:cNvSpPr>
          <p:nvPr>
            <p:ph type="dt" sz="half" idx="10"/>
          </p:nvPr>
        </p:nvSpPr>
        <p:spPr/>
        <p:txBody>
          <a:bodyPr/>
          <a:lstStyle/>
          <a:p>
            <a:fld id="{9095D452-AC6C-4F76-AAC2-D7F0BCF6D03B}" type="datetimeFigureOut">
              <a:rPr lang="it-IT" smtClean="0"/>
              <a:t>04/08/2021</a:t>
            </a:fld>
            <a:endParaRPr lang="it-IT"/>
          </a:p>
        </p:txBody>
      </p:sp>
      <p:sp>
        <p:nvSpPr>
          <p:cNvPr id="5" name="Segnaposto piè di pagina 4">
            <a:extLst>
              <a:ext uri="{FF2B5EF4-FFF2-40B4-BE49-F238E27FC236}">
                <a16:creationId xmlns:a16="http://schemas.microsoft.com/office/drawing/2014/main" id="{EB8259B7-E9F4-4CCC-8349-8F2A7DBB4EB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338D7E4-82A1-4F81-B6CD-40AE33449C0D}"/>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254057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C5303B6-68FC-47A5-A4BC-4A22C041D98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628C951-82DA-4B7A-B02A-4215C6C3F64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7FA82B1-F0FA-4DCE-A52D-78E94134BD0C}"/>
              </a:ext>
            </a:extLst>
          </p:cNvPr>
          <p:cNvSpPr>
            <a:spLocks noGrp="1"/>
          </p:cNvSpPr>
          <p:nvPr>
            <p:ph type="dt" sz="half" idx="10"/>
          </p:nvPr>
        </p:nvSpPr>
        <p:spPr/>
        <p:txBody>
          <a:bodyPr/>
          <a:lstStyle/>
          <a:p>
            <a:fld id="{9095D452-AC6C-4F76-AAC2-D7F0BCF6D03B}" type="datetimeFigureOut">
              <a:rPr lang="it-IT" smtClean="0"/>
              <a:t>04/08/2021</a:t>
            </a:fld>
            <a:endParaRPr lang="it-IT"/>
          </a:p>
        </p:txBody>
      </p:sp>
      <p:sp>
        <p:nvSpPr>
          <p:cNvPr id="5" name="Segnaposto piè di pagina 4">
            <a:extLst>
              <a:ext uri="{FF2B5EF4-FFF2-40B4-BE49-F238E27FC236}">
                <a16:creationId xmlns:a16="http://schemas.microsoft.com/office/drawing/2014/main" id="{2733E9B8-4CF8-4942-A264-14C0E0B866C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157D07F-5348-4AAA-9BE3-3EC6A49DD028}"/>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1070885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81D4D2-104C-4962-9953-DAC984D7EB3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426800A-0EC4-41D5-835A-09C3B7D58B8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3312FE0-F7AE-4873-A5C9-553659521C45}"/>
              </a:ext>
            </a:extLst>
          </p:cNvPr>
          <p:cNvSpPr>
            <a:spLocks noGrp="1"/>
          </p:cNvSpPr>
          <p:nvPr>
            <p:ph type="dt" sz="half" idx="10"/>
          </p:nvPr>
        </p:nvSpPr>
        <p:spPr/>
        <p:txBody>
          <a:bodyPr/>
          <a:lstStyle/>
          <a:p>
            <a:fld id="{9095D452-AC6C-4F76-AAC2-D7F0BCF6D03B}" type="datetimeFigureOut">
              <a:rPr lang="it-IT" smtClean="0"/>
              <a:t>04/08/2021</a:t>
            </a:fld>
            <a:endParaRPr lang="it-IT"/>
          </a:p>
        </p:txBody>
      </p:sp>
      <p:sp>
        <p:nvSpPr>
          <p:cNvPr id="5" name="Segnaposto piè di pagina 4">
            <a:extLst>
              <a:ext uri="{FF2B5EF4-FFF2-40B4-BE49-F238E27FC236}">
                <a16:creationId xmlns:a16="http://schemas.microsoft.com/office/drawing/2014/main" id="{9E9C8BAF-0333-46CE-9CA5-C48BA0DA5F6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1BFE475-A56F-4852-9A3A-6F9CB8B62B4A}"/>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2535574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31C884-C5D0-4DAF-9731-81BE8F842D8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D0E80542-0425-4A5E-B0E3-C049F14361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677D7DCF-BAEC-476D-A188-9850DA461D0E}"/>
              </a:ext>
            </a:extLst>
          </p:cNvPr>
          <p:cNvSpPr>
            <a:spLocks noGrp="1"/>
          </p:cNvSpPr>
          <p:nvPr>
            <p:ph type="dt" sz="half" idx="10"/>
          </p:nvPr>
        </p:nvSpPr>
        <p:spPr/>
        <p:txBody>
          <a:bodyPr/>
          <a:lstStyle/>
          <a:p>
            <a:fld id="{9095D452-AC6C-4F76-AAC2-D7F0BCF6D03B}" type="datetimeFigureOut">
              <a:rPr lang="it-IT" smtClean="0"/>
              <a:t>04/08/2021</a:t>
            </a:fld>
            <a:endParaRPr lang="it-IT"/>
          </a:p>
        </p:txBody>
      </p:sp>
      <p:sp>
        <p:nvSpPr>
          <p:cNvPr id="5" name="Segnaposto piè di pagina 4">
            <a:extLst>
              <a:ext uri="{FF2B5EF4-FFF2-40B4-BE49-F238E27FC236}">
                <a16:creationId xmlns:a16="http://schemas.microsoft.com/office/drawing/2014/main" id="{9B225C2D-5D7F-40CD-8A71-5E1BA3DA2E2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F163366-62DA-4475-85C3-A6CC852EF594}"/>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1510467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22F5FD-E91A-4983-A2AF-B9D547347D6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F5A07F4-39EE-413E-9179-EF2046D3A49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D7A5232-96D7-489C-89B5-403FEF878F9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18D04907-169A-4C9F-8D86-0B3DC8DA4B0A}"/>
              </a:ext>
            </a:extLst>
          </p:cNvPr>
          <p:cNvSpPr>
            <a:spLocks noGrp="1"/>
          </p:cNvSpPr>
          <p:nvPr>
            <p:ph type="dt" sz="half" idx="10"/>
          </p:nvPr>
        </p:nvSpPr>
        <p:spPr/>
        <p:txBody>
          <a:bodyPr/>
          <a:lstStyle/>
          <a:p>
            <a:fld id="{9095D452-AC6C-4F76-AAC2-D7F0BCF6D03B}" type="datetimeFigureOut">
              <a:rPr lang="it-IT" smtClean="0"/>
              <a:t>04/08/2021</a:t>
            </a:fld>
            <a:endParaRPr lang="it-IT"/>
          </a:p>
        </p:txBody>
      </p:sp>
      <p:sp>
        <p:nvSpPr>
          <p:cNvPr id="6" name="Segnaposto piè di pagina 5">
            <a:extLst>
              <a:ext uri="{FF2B5EF4-FFF2-40B4-BE49-F238E27FC236}">
                <a16:creationId xmlns:a16="http://schemas.microsoft.com/office/drawing/2014/main" id="{F3899F31-DA23-4523-987A-0DBC33A1A4E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7A9E497-6DB0-41DB-B0FF-C062B764F8BF}"/>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3187880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52745F-91B3-49E6-A7DC-85C1ABAD5BA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531C15D-27D4-42DD-85B1-A87AC11A29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86D9107-4CF1-4D46-B77F-CC5A40FC9BD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4D4321B7-FC9F-4272-8C0E-DD0FA45FE8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26B63B9-FD27-4884-8644-CD781FCAF37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8C38D3D5-A8F0-4C80-9890-284908044308}"/>
              </a:ext>
            </a:extLst>
          </p:cNvPr>
          <p:cNvSpPr>
            <a:spLocks noGrp="1"/>
          </p:cNvSpPr>
          <p:nvPr>
            <p:ph type="dt" sz="half" idx="10"/>
          </p:nvPr>
        </p:nvSpPr>
        <p:spPr/>
        <p:txBody>
          <a:bodyPr/>
          <a:lstStyle/>
          <a:p>
            <a:fld id="{9095D452-AC6C-4F76-AAC2-D7F0BCF6D03B}" type="datetimeFigureOut">
              <a:rPr lang="it-IT" smtClean="0"/>
              <a:t>04/08/2021</a:t>
            </a:fld>
            <a:endParaRPr lang="it-IT"/>
          </a:p>
        </p:txBody>
      </p:sp>
      <p:sp>
        <p:nvSpPr>
          <p:cNvPr id="8" name="Segnaposto piè di pagina 7">
            <a:extLst>
              <a:ext uri="{FF2B5EF4-FFF2-40B4-BE49-F238E27FC236}">
                <a16:creationId xmlns:a16="http://schemas.microsoft.com/office/drawing/2014/main" id="{621B4571-D66F-4484-9B9B-68535F41DF4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C3EC5194-F8B7-4254-A656-6A90FF29B575}"/>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2810791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45F058-FD34-417C-ACFF-3FD5DAEE23AD}"/>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2E0F935F-6A82-4215-BB50-3FDFF0F0ED57}"/>
              </a:ext>
            </a:extLst>
          </p:cNvPr>
          <p:cNvSpPr>
            <a:spLocks noGrp="1"/>
          </p:cNvSpPr>
          <p:nvPr>
            <p:ph type="dt" sz="half" idx="10"/>
          </p:nvPr>
        </p:nvSpPr>
        <p:spPr/>
        <p:txBody>
          <a:bodyPr/>
          <a:lstStyle/>
          <a:p>
            <a:fld id="{9095D452-AC6C-4F76-AAC2-D7F0BCF6D03B}" type="datetimeFigureOut">
              <a:rPr lang="it-IT" smtClean="0"/>
              <a:t>04/08/2021</a:t>
            </a:fld>
            <a:endParaRPr lang="it-IT"/>
          </a:p>
        </p:txBody>
      </p:sp>
      <p:sp>
        <p:nvSpPr>
          <p:cNvPr id="4" name="Segnaposto piè di pagina 3">
            <a:extLst>
              <a:ext uri="{FF2B5EF4-FFF2-40B4-BE49-F238E27FC236}">
                <a16:creationId xmlns:a16="http://schemas.microsoft.com/office/drawing/2014/main" id="{AB71BFE6-8117-4244-93A9-F8423C9010C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5636C8CA-6463-4599-AC6E-521C92F00C5B}"/>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3201731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E96708B-5930-4BD1-B631-A6A885EA2944}"/>
              </a:ext>
            </a:extLst>
          </p:cNvPr>
          <p:cNvSpPr>
            <a:spLocks noGrp="1"/>
          </p:cNvSpPr>
          <p:nvPr>
            <p:ph type="dt" sz="half" idx="10"/>
          </p:nvPr>
        </p:nvSpPr>
        <p:spPr/>
        <p:txBody>
          <a:bodyPr/>
          <a:lstStyle/>
          <a:p>
            <a:fld id="{9095D452-AC6C-4F76-AAC2-D7F0BCF6D03B}" type="datetimeFigureOut">
              <a:rPr lang="it-IT" smtClean="0"/>
              <a:t>04/08/2021</a:t>
            </a:fld>
            <a:endParaRPr lang="it-IT"/>
          </a:p>
        </p:txBody>
      </p:sp>
      <p:sp>
        <p:nvSpPr>
          <p:cNvPr id="3" name="Segnaposto piè di pagina 2">
            <a:extLst>
              <a:ext uri="{FF2B5EF4-FFF2-40B4-BE49-F238E27FC236}">
                <a16:creationId xmlns:a16="http://schemas.microsoft.com/office/drawing/2014/main" id="{6501EF3B-D950-42DC-A024-266EEE22DE0F}"/>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C6EA256-1255-4F25-ADAE-4F392333BE6E}"/>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2070096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E36771-3119-4D9B-B8DC-170563655D6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D81BC7C-1286-4AAA-89AF-FF87E283C5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D8DAA07-BA4C-4464-BBEB-8156555DC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3FA38BE-7B89-4B73-BB8F-F75AD8D044FF}"/>
              </a:ext>
            </a:extLst>
          </p:cNvPr>
          <p:cNvSpPr>
            <a:spLocks noGrp="1"/>
          </p:cNvSpPr>
          <p:nvPr>
            <p:ph type="dt" sz="half" idx="10"/>
          </p:nvPr>
        </p:nvSpPr>
        <p:spPr/>
        <p:txBody>
          <a:bodyPr/>
          <a:lstStyle/>
          <a:p>
            <a:fld id="{9095D452-AC6C-4F76-AAC2-D7F0BCF6D03B}" type="datetimeFigureOut">
              <a:rPr lang="it-IT" smtClean="0"/>
              <a:t>04/08/2021</a:t>
            </a:fld>
            <a:endParaRPr lang="it-IT"/>
          </a:p>
        </p:txBody>
      </p:sp>
      <p:sp>
        <p:nvSpPr>
          <p:cNvPr id="6" name="Segnaposto piè di pagina 5">
            <a:extLst>
              <a:ext uri="{FF2B5EF4-FFF2-40B4-BE49-F238E27FC236}">
                <a16:creationId xmlns:a16="http://schemas.microsoft.com/office/drawing/2014/main" id="{ED8543DA-4E55-496E-8F73-99036E01EB0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F059A79-7740-4E8A-8D51-A957780A38C9}"/>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1755537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AA09D5-BF44-4EE1-B2CC-D2933BDFC4E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A2EF94A-1D98-4E96-ABC3-62AE43ADA3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893F6227-73C9-439B-B2E4-6E0C011A6B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4F79124-4C0F-43B7-BE90-AE35A47528CA}"/>
              </a:ext>
            </a:extLst>
          </p:cNvPr>
          <p:cNvSpPr>
            <a:spLocks noGrp="1"/>
          </p:cNvSpPr>
          <p:nvPr>
            <p:ph type="dt" sz="half" idx="10"/>
          </p:nvPr>
        </p:nvSpPr>
        <p:spPr/>
        <p:txBody>
          <a:bodyPr/>
          <a:lstStyle/>
          <a:p>
            <a:fld id="{9095D452-AC6C-4F76-AAC2-D7F0BCF6D03B}" type="datetimeFigureOut">
              <a:rPr lang="it-IT" smtClean="0"/>
              <a:t>04/08/2021</a:t>
            </a:fld>
            <a:endParaRPr lang="it-IT"/>
          </a:p>
        </p:txBody>
      </p:sp>
      <p:sp>
        <p:nvSpPr>
          <p:cNvPr id="6" name="Segnaposto piè di pagina 5">
            <a:extLst>
              <a:ext uri="{FF2B5EF4-FFF2-40B4-BE49-F238E27FC236}">
                <a16:creationId xmlns:a16="http://schemas.microsoft.com/office/drawing/2014/main" id="{3E133FDD-8746-48FB-8425-D8403ED86E1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EA8F542-DDFF-4156-AB01-973ABBEF2E18}"/>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4062931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F64A0F8-BCF9-4F3D-A3E0-FACA2BBDB7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4BF982B-5ED5-474C-9EDD-B655599FE5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A951881-9470-4DA6-B781-5D90180566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5D452-AC6C-4F76-AAC2-D7F0BCF6D03B}" type="datetimeFigureOut">
              <a:rPr lang="it-IT" smtClean="0"/>
              <a:t>04/08/2021</a:t>
            </a:fld>
            <a:endParaRPr lang="it-IT"/>
          </a:p>
        </p:txBody>
      </p:sp>
      <p:sp>
        <p:nvSpPr>
          <p:cNvPr id="5" name="Segnaposto piè di pagina 4">
            <a:extLst>
              <a:ext uri="{FF2B5EF4-FFF2-40B4-BE49-F238E27FC236}">
                <a16:creationId xmlns:a16="http://schemas.microsoft.com/office/drawing/2014/main" id="{91A26F36-3166-4F01-8B6B-82C92E6881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44397804-57A2-470F-A459-149D6590A7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51E827-4344-41CC-84C6-B043C092C389}" type="slidenum">
              <a:rPr lang="it-IT" smtClean="0"/>
              <a:t>‹N›</a:t>
            </a:fld>
            <a:endParaRPr lang="it-IT"/>
          </a:p>
        </p:txBody>
      </p:sp>
    </p:spTree>
    <p:extLst>
      <p:ext uri="{BB962C8B-B14F-4D97-AF65-F5344CB8AC3E}">
        <p14:creationId xmlns:p14="http://schemas.microsoft.com/office/powerpoint/2010/main" val="315736121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FCB77A5-9E96-45C2-9637-8D4C2FF2A2F8}"/>
              </a:ext>
            </a:extLst>
          </p:cNvPr>
          <p:cNvSpPr>
            <a:spLocks noGrp="1"/>
          </p:cNvSpPr>
          <p:nvPr>
            <p:ph type="ctrTitle"/>
          </p:nvPr>
        </p:nvSpPr>
        <p:spPr/>
        <p:txBody>
          <a:bodyPr/>
          <a:lstStyle/>
          <a:p>
            <a:r>
              <a:rPr lang="it-IT" dirty="0"/>
              <a:t>Tecnologie Informatiche per il Web – AA. 2020/21</a:t>
            </a:r>
          </a:p>
        </p:txBody>
      </p:sp>
      <p:sp>
        <p:nvSpPr>
          <p:cNvPr id="5" name="Sottotitolo 4">
            <a:extLst>
              <a:ext uri="{FF2B5EF4-FFF2-40B4-BE49-F238E27FC236}">
                <a16:creationId xmlns:a16="http://schemas.microsoft.com/office/drawing/2014/main" id="{5101101A-F2BF-427B-91DF-F4729F2EDA6E}"/>
              </a:ext>
            </a:extLst>
          </p:cNvPr>
          <p:cNvSpPr>
            <a:spLocks noGrp="1"/>
          </p:cNvSpPr>
          <p:nvPr>
            <p:ph type="subTitle" idx="1"/>
          </p:nvPr>
        </p:nvSpPr>
        <p:spPr/>
        <p:txBody>
          <a:bodyPr/>
          <a:lstStyle/>
          <a:p>
            <a:r>
              <a:rPr lang="it-IT" dirty="0"/>
              <a:t>Progetto 3: Catalogazione di immagini</a:t>
            </a:r>
          </a:p>
        </p:txBody>
      </p:sp>
    </p:spTree>
    <p:extLst>
      <p:ext uri="{BB962C8B-B14F-4D97-AF65-F5344CB8AC3E}">
        <p14:creationId xmlns:p14="http://schemas.microsoft.com/office/powerpoint/2010/main" val="2361489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5E9091D-F543-4CDC-A17B-B04B87A77565}"/>
              </a:ext>
            </a:extLst>
          </p:cNvPr>
          <p:cNvSpPr>
            <a:spLocks noGrp="1"/>
          </p:cNvSpPr>
          <p:nvPr>
            <p:ph type="title"/>
          </p:nvPr>
        </p:nvSpPr>
        <p:spPr>
          <a:xfrm>
            <a:off x="838200" y="99009"/>
            <a:ext cx="10515600" cy="1325563"/>
          </a:xfrm>
        </p:spPr>
        <p:txBody>
          <a:bodyPr/>
          <a:lstStyle/>
          <a:p>
            <a:r>
              <a:rPr lang="it-IT" dirty="0"/>
              <a:t>Specifiche</a:t>
            </a:r>
          </a:p>
        </p:txBody>
      </p:sp>
      <p:sp>
        <p:nvSpPr>
          <p:cNvPr id="5" name="Segnaposto contenuto 4">
            <a:extLst>
              <a:ext uri="{FF2B5EF4-FFF2-40B4-BE49-F238E27FC236}">
                <a16:creationId xmlns:a16="http://schemas.microsoft.com/office/drawing/2014/main" id="{9A62D560-AFED-473C-80C1-8F270C53A78E}"/>
              </a:ext>
            </a:extLst>
          </p:cNvPr>
          <p:cNvSpPr>
            <a:spLocks noGrp="1"/>
          </p:cNvSpPr>
          <p:nvPr>
            <p:ph idx="1"/>
          </p:nvPr>
        </p:nvSpPr>
        <p:spPr>
          <a:xfrm>
            <a:off x="838200" y="1424572"/>
            <a:ext cx="10515600" cy="4351338"/>
          </a:xfrm>
        </p:spPr>
        <p:txBody>
          <a:bodyPr/>
          <a:lstStyle/>
          <a:p>
            <a:pPr marL="0" indent="0">
              <a:buNone/>
            </a:pPr>
            <a:r>
              <a:rPr lang="it-IT" dirty="0"/>
              <a:t>Un’applicazione permette all’utente (ad esempio il curatore di un catalogo online di immagini) di gestire una tassonomia di classificazione utile per etichettare immagini allo scopo di consentire la ricerca in base alla categoria. Dopo il login, l’utente accede a una pagina HOME in cui compare un albero gerarchico di categorie. Le categorie non dipendono dall’utente e sono in comune tra tutti gli utenti.</a:t>
            </a:r>
          </a:p>
        </p:txBody>
      </p:sp>
    </p:spTree>
    <p:extLst>
      <p:ext uri="{BB962C8B-B14F-4D97-AF65-F5344CB8AC3E}">
        <p14:creationId xmlns:p14="http://schemas.microsoft.com/office/powerpoint/2010/main" val="3155154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5F89CF-96DD-44CA-BDC4-8616B10270B4}"/>
              </a:ext>
            </a:extLst>
          </p:cNvPr>
          <p:cNvSpPr>
            <a:spLocks noGrp="1"/>
          </p:cNvSpPr>
          <p:nvPr>
            <p:ph type="title"/>
          </p:nvPr>
        </p:nvSpPr>
        <p:spPr/>
        <p:txBody>
          <a:bodyPr/>
          <a:lstStyle/>
          <a:p>
            <a:endParaRPr lang="it-IT" dirty="0"/>
          </a:p>
        </p:txBody>
      </p:sp>
      <p:sp>
        <p:nvSpPr>
          <p:cNvPr id="3" name="Segnaposto contenuto 2">
            <a:extLst>
              <a:ext uri="{FF2B5EF4-FFF2-40B4-BE49-F238E27FC236}">
                <a16:creationId xmlns:a16="http://schemas.microsoft.com/office/drawing/2014/main" id="{13B89E3C-BEE5-4623-BBA0-F2384E480D9C}"/>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62217850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85</Words>
  <Application>Microsoft Office PowerPoint</Application>
  <PresentationFormat>Widescreen</PresentationFormat>
  <Paragraphs>4</Paragraphs>
  <Slides>3</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vt:i4>
      </vt:variant>
    </vt:vector>
  </HeadingPairs>
  <TitlesOfParts>
    <vt:vector size="7" baseType="lpstr">
      <vt:lpstr>Arial</vt:lpstr>
      <vt:lpstr>Calibri</vt:lpstr>
      <vt:lpstr>Calibri Light</vt:lpstr>
      <vt:lpstr>Tema di Office</vt:lpstr>
      <vt:lpstr>Tecnologie Informatiche per il Web – AA. 2020/21</vt:lpstr>
      <vt:lpstr>Specifiche</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Tecnologie Informatiche per il Web – AA. 2020/21</dc:title>
  <dc:creator>Zheng Maria</dc:creator>
  <cp:lastModifiedBy>Zheng Maria</cp:lastModifiedBy>
  <cp:revision>1</cp:revision>
  <dcterms:created xsi:type="dcterms:W3CDTF">2021-08-01T19:26:36Z</dcterms:created>
  <dcterms:modified xsi:type="dcterms:W3CDTF">2021-08-03T22:27:42Z</dcterms:modified>
</cp:coreProperties>
</file>