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 id="2147483720" r:id="rId3"/>
  </p:sldMasterIdLst>
  <p:notesMasterIdLst>
    <p:notesMasterId r:id="rId26"/>
  </p:notesMasterIdLst>
  <p:sldIdLst>
    <p:sldId id="256" r:id="rId4"/>
    <p:sldId id="257" r:id="rId5"/>
    <p:sldId id="267" r:id="rId6"/>
    <p:sldId id="276" r:id="rId7"/>
    <p:sldId id="258" r:id="rId8"/>
    <p:sldId id="269" r:id="rId9"/>
    <p:sldId id="271" r:id="rId10"/>
    <p:sldId id="277" r:id="rId11"/>
    <p:sldId id="272" r:id="rId12"/>
    <p:sldId id="260" r:id="rId13"/>
    <p:sldId id="285" r:id="rId14"/>
    <p:sldId id="284" r:id="rId15"/>
    <p:sldId id="263" r:id="rId16"/>
    <p:sldId id="275" r:id="rId17"/>
    <p:sldId id="268" r:id="rId18"/>
    <p:sldId id="286" r:id="rId19"/>
    <p:sldId id="287" r:id="rId20"/>
    <p:sldId id="274" r:id="rId21"/>
    <p:sldId id="273" r:id="rId22"/>
    <p:sldId id="261" r:id="rId23"/>
    <p:sldId id="264" r:id="rId24"/>
    <p:sldId id="265" r:id="rId2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48" d="100"/>
          <a:sy n="48" d="100"/>
        </p:scale>
        <p:origin x="67" y="8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5980-0A08-465C-A79C-E86D134FAF9A}" type="datetimeFigureOut">
              <a:rPr lang="it-IT" smtClean="0"/>
              <a:t>17/08/2021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E199B7-0EEA-4AEE-833A-AB943A764460}" type="slidenum">
              <a:rPr lang="it-IT" smtClean="0"/>
              <a:t>‹N›</a:t>
            </a:fld>
            <a:endParaRPr lang="it-IT"/>
          </a:p>
        </p:txBody>
      </p:sp>
    </p:spTree>
    <p:extLst>
      <p:ext uri="{BB962C8B-B14F-4D97-AF65-F5344CB8AC3E}">
        <p14:creationId xmlns:p14="http://schemas.microsoft.com/office/powerpoint/2010/main" val="631950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70e28bffb8_2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g70e28bffb8_2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70e28bffb8_6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g70e28bffb8_6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70e28bffb8_2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g70e28bffb8_2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138c9699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g7138c9699d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138c9699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g7138c9699d_1_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2593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7138c9699d_1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7" name="Google Shape;457;g7138c9699d_1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90DD10-AD1A-4258-97E5-6135ED112CCB}"/>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2EBB00E1-27A9-49EE-9F8D-15955CF2CB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B49D8EA7-8E67-4724-9A06-75A1EEF22485}"/>
              </a:ext>
            </a:extLst>
          </p:cNvPr>
          <p:cNvSpPr>
            <a:spLocks noGrp="1"/>
          </p:cNvSpPr>
          <p:nvPr>
            <p:ph type="dt" sz="half" idx="10"/>
          </p:nvPr>
        </p:nvSpPr>
        <p:spPr/>
        <p:txBody>
          <a:bodyPr/>
          <a:lstStyle/>
          <a:p>
            <a:fld id="{9095D452-AC6C-4F76-AAC2-D7F0BCF6D03B}" type="datetimeFigureOut">
              <a:rPr lang="it-IT" smtClean="0"/>
              <a:t>17/08/2021</a:t>
            </a:fld>
            <a:endParaRPr lang="it-IT"/>
          </a:p>
        </p:txBody>
      </p:sp>
      <p:sp>
        <p:nvSpPr>
          <p:cNvPr id="5" name="Segnaposto piè di pagina 4">
            <a:extLst>
              <a:ext uri="{FF2B5EF4-FFF2-40B4-BE49-F238E27FC236}">
                <a16:creationId xmlns:a16="http://schemas.microsoft.com/office/drawing/2014/main" id="{58434541-CA6E-4174-8567-5B84939CF94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5A6625B-35FE-481B-8BE4-60F2315F25DB}"/>
              </a:ext>
            </a:extLst>
          </p:cNvPr>
          <p:cNvSpPr>
            <a:spLocks noGrp="1"/>
          </p:cNvSpPr>
          <p:nvPr>
            <p:ph type="sldNum" sz="quarter" idx="12"/>
          </p:nvPr>
        </p:nvSpPr>
        <p:spPr/>
        <p:txBody>
          <a:bodyPr/>
          <a:lstStyle/>
          <a:p>
            <a:fld id="{0751E827-4344-41CC-84C6-B043C092C389}" type="slidenum">
              <a:rPr lang="it-IT" smtClean="0"/>
              <a:t>‹N›</a:t>
            </a:fld>
            <a:endParaRPr lang="it-IT"/>
          </a:p>
        </p:txBody>
      </p:sp>
    </p:spTree>
    <p:extLst>
      <p:ext uri="{BB962C8B-B14F-4D97-AF65-F5344CB8AC3E}">
        <p14:creationId xmlns:p14="http://schemas.microsoft.com/office/powerpoint/2010/main" val="2787060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5A18A5-7D8C-4982-8DBB-54E1AC50102E}"/>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CE4BBDC-3454-4E23-A15F-CB1C4B9E28FD}"/>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4F6B00D-8F4C-4E9D-B841-F0EBF0D22F85}"/>
              </a:ext>
            </a:extLst>
          </p:cNvPr>
          <p:cNvSpPr>
            <a:spLocks noGrp="1"/>
          </p:cNvSpPr>
          <p:nvPr>
            <p:ph type="dt" sz="half" idx="10"/>
          </p:nvPr>
        </p:nvSpPr>
        <p:spPr/>
        <p:txBody>
          <a:bodyPr/>
          <a:lstStyle/>
          <a:p>
            <a:fld id="{9095D452-AC6C-4F76-AAC2-D7F0BCF6D03B}" type="datetimeFigureOut">
              <a:rPr lang="it-IT" smtClean="0"/>
              <a:t>17/08/2021</a:t>
            </a:fld>
            <a:endParaRPr lang="it-IT"/>
          </a:p>
        </p:txBody>
      </p:sp>
      <p:sp>
        <p:nvSpPr>
          <p:cNvPr id="5" name="Segnaposto piè di pagina 4">
            <a:extLst>
              <a:ext uri="{FF2B5EF4-FFF2-40B4-BE49-F238E27FC236}">
                <a16:creationId xmlns:a16="http://schemas.microsoft.com/office/drawing/2014/main" id="{EB8259B7-E9F4-4CCC-8349-8F2A7DBB4EB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338D7E4-82A1-4F81-B6CD-40AE33449C0D}"/>
              </a:ext>
            </a:extLst>
          </p:cNvPr>
          <p:cNvSpPr>
            <a:spLocks noGrp="1"/>
          </p:cNvSpPr>
          <p:nvPr>
            <p:ph type="sldNum" sz="quarter" idx="12"/>
          </p:nvPr>
        </p:nvSpPr>
        <p:spPr/>
        <p:txBody>
          <a:bodyPr/>
          <a:lstStyle/>
          <a:p>
            <a:fld id="{0751E827-4344-41CC-84C6-B043C092C389}" type="slidenum">
              <a:rPr lang="it-IT" smtClean="0"/>
              <a:t>‹N›</a:t>
            </a:fld>
            <a:endParaRPr lang="it-IT"/>
          </a:p>
        </p:txBody>
      </p:sp>
    </p:spTree>
    <p:extLst>
      <p:ext uri="{BB962C8B-B14F-4D97-AF65-F5344CB8AC3E}">
        <p14:creationId xmlns:p14="http://schemas.microsoft.com/office/powerpoint/2010/main" val="254057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6C5303B6-68FC-47A5-A4BC-4A22C041D98F}"/>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8628C951-82DA-4B7A-B02A-4215C6C3F644}"/>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7FA82B1-F0FA-4DCE-A52D-78E94134BD0C}"/>
              </a:ext>
            </a:extLst>
          </p:cNvPr>
          <p:cNvSpPr>
            <a:spLocks noGrp="1"/>
          </p:cNvSpPr>
          <p:nvPr>
            <p:ph type="dt" sz="half" idx="10"/>
          </p:nvPr>
        </p:nvSpPr>
        <p:spPr/>
        <p:txBody>
          <a:bodyPr/>
          <a:lstStyle/>
          <a:p>
            <a:fld id="{9095D452-AC6C-4F76-AAC2-D7F0BCF6D03B}" type="datetimeFigureOut">
              <a:rPr lang="it-IT" smtClean="0"/>
              <a:t>17/08/2021</a:t>
            </a:fld>
            <a:endParaRPr lang="it-IT"/>
          </a:p>
        </p:txBody>
      </p:sp>
      <p:sp>
        <p:nvSpPr>
          <p:cNvPr id="5" name="Segnaposto piè di pagina 4">
            <a:extLst>
              <a:ext uri="{FF2B5EF4-FFF2-40B4-BE49-F238E27FC236}">
                <a16:creationId xmlns:a16="http://schemas.microsoft.com/office/drawing/2014/main" id="{2733E9B8-4CF8-4942-A264-14C0E0B866C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157D07F-5348-4AAA-9BE3-3EC6A49DD028}"/>
              </a:ext>
            </a:extLst>
          </p:cNvPr>
          <p:cNvSpPr>
            <a:spLocks noGrp="1"/>
          </p:cNvSpPr>
          <p:nvPr>
            <p:ph type="sldNum" sz="quarter" idx="12"/>
          </p:nvPr>
        </p:nvSpPr>
        <p:spPr/>
        <p:txBody>
          <a:bodyPr/>
          <a:lstStyle/>
          <a:p>
            <a:fld id="{0751E827-4344-41CC-84C6-B043C092C389}" type="slidenum">
              <a:rPr lang="it-IT" smtClean="0"/>
              <a:t>‹N›</a:t>
            </a:fld>
            <a:endParaRPr lang="it-IT"/>
          </a:p>
        </p:txBody>
      </p:sp>
    </p:spTree>
    <p:extLst>
      <p:ext uri="{BB962C8B-B14F-4D97-AF65-F5344CB8AC3E}">
        <p14:creationId xmlns:p14="http://schemas.microsoft.com/office/powerpoint/2010/main" val="1070885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17/08/2021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a:p>
        </p:txBody>
      </p:sp>
    </p:spTree>
    <p:extLst>
      <p:ext uri="{BB962C8B-B14F-4D97-AF65-F5344CB8AC3E}">
        <p14:creationId xmlns:p14="http://schemas.microsoft.com/office/powerpoint/2010/main" val="3408048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17/08/2021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a:p>
        </p:txBody>
      </p:sp>
    </p:spTree>
    <p:extLst>
      <p:ext uri="{BB962C8B-B14F-4D97-AF65-F5344CB8AC3E}">
        <p14:creationId xmlns:p14="http://schemas.microsoft.com/office/powerpoint/2010/main" val="39787003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AA9714-E498-4BB1-946F-9B4AA3A4C648}" type="datetimeFigureOut">
              <a:rPr lang="en-GB" smtClean="0"/>
              <a:t>17/08/2021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a:p>
        </p:txBody>
      </p:sp>
    </p:spTree>
    <p:extLst>
      <p:ext uri="{BB962C8B-B14F-4D97-AF65-F5344CB8AC3E}">
        <p14:creationId xmlns:p14="http://schemas.microsoft.com/office/powerpoint/2010/main" val="893278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AA9714-E498-4BB1-946F-9B4AA3A4C648}" type="datetimeFigureOut">
              <a:rPr lang="en-GB" smtClean="0"/>
              <a:t>17/08/2021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a:p>
        </p:txBody>
      </p:sp>
    </p:spTree>
    <p:extLst>
      <p:ext uri="{BB962C8B-B14F-4D97-AF65-F5344CB8AC3E}">
        <p14:creationId xmlns:p14="http://schemas.microsoft.com/office/powerpoint/2010/main" val="9044042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AA9714-E498-4BB1-946F-9B4AA3A4C648}" type="datetimeFigureOut">
              <a:rPr lang="en-GB" smtClean="0"/>
              <a:t>17/08/2021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D2B23BE-89C9-4E17-8330-1D0EE89529DF}" type="slidenum">
              <a:rPr lang="en-GB" smtClean="0"/>
              <a:t>‹N›</a:t>
            </a:fld>
            <a:endParaRPr lang="en-GB"/>
          </a:p>
        </p:txBody>
      </p:sp>
    </p:spTree>
    <p:extLst>
      <p:ext uri="{BB962C8B-B14F-4D97-AF65-F5344CB8AC3E}">
        <p14:creationId xmlns:p14="http://schemas.microsoft.com/office/powerpoint/2010/main" val="42589082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AA9714-E498-4BB1-946F-9B4AA3A4C648}" type="datetimeFigureOut">
              <a:rPr lang="en-GB" smtClean="0"/>
              <a:t>17/08/2021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D2B23BE-89C9-4E17-8330-1D0EE89529DF}" type="slidenum">
              <a:rPr lang="en-GB" smtClean="0"/>
              <a:t>‹N›</a:t>
            </a:fld>
            <a:endParaRPr lang="en-GB"/>
          </a:p>
        </p:txBody>
      </p:sp>
    </p:spTree>
    <p:extLst>
      <p:ext uri="{BB962C8B-B14F-4D97-AF65-F5344CB8AC3E}">
        <p14:creationId xmlns:p14="http://schemas.microsoft.com/office/powerpoint/2010/main" val="37296719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A9714-E498-4BB1-946F-9B4AA3A4C648}" type="datetimeFigureOut">
              <a:rPr lang="en-GB" smtClean="0"/>
              <a:t>17/08/2021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D2B23BE-89C9-4E17-8330-1D0EE89529DF}" type="slidenum">
              <a:rPr lang="en-GB" smtClean="0"/>
              <a:t>‹N›</a:t>
            </a:fld>
            <a:endParaRPr lang="en-GB"/>
          </a:p>
        </p:txBody>
      </p:sp>
    </p:spTree>
    <p:extLst>
      <p:ext uri="{BB962C8B-B14F-4D97-AF65-F5344CB8AC3E}">
        <p14:creationId xmlns:p14="http://schemas.microsoft.com/office/powerpoint/2010/main" val="34381824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17/08/2021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a:p>
        </p:txBody>
      </p:sp>
    </p:spTree>
    <p:extLst>
      <p:ext uri="{BB962C8B-B14F-4D97-AF65-F5344CB8AC3E}">
        <p14:creationId xmlns:p14="http://schemas.microsoft.com/office/powerpoint/2010/main" val="701718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81D4D2-104C-4962-9953-DAC984D7EB3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426800A-0EC4-41D5-835A-09C3B7D58B82}"/>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3312FE0-F7AE-4873-A5C9-553659521C45}"/>
              </a:ext>
            </a:extLst>
          </p:cNvPr>
          <p:cNvSpPr>
            <a:spLocks noGrp="1"/>
          </p:cNvSpPr>
          <p:nvPr>
            <p:ph type="dt" sz="half" idx="10"/>
          </p:nvPr>
        </p:nvSpPr>
        <p:spPr/>
        <p:txBody>
          <a:bodyPr/>
          <a:lstStyle/>
          <a:p>
            <a:fld id="{9095D452-AC6C-4F76-AAC2-D7F0BCF6D03B}" type="datetimeFigureOut">
              <a:rPr lang="it-IT" smtClean="0"/>
              <a:t>17/08/2021</a:t>
            </a:fld>
            <a:endParaRPr lang="it-IT"/>
          </a:p>
        </p:txBody>
      </p:sp>
      <p:sp>
        <p:nvSpPr>
          <p:cNvPr id="5" name="Segnaposto piè di pagina 4">
            <a:extLst>
              <a:ext uri="{FF2B5EF4-FFF2-40B4-BE49-F238E27FC236}">
                <a16:creationId xmlns:a16="http://schemas.microsoft.com/office/drawing/2014/main" id="{9E9C8BAF-0333-46CE-9CA5-C48BA0DA5F6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1BFE475-A56F-4852-9A3A-6F9CB8B62B4A}"/>
              </a:ext>
            </a:extLst>
          </p:cNvPr>
          <p:cNvSpPr>
            <a:spLocks noGrp="1"/>
          </p:cNvSpPr>
          <p:nvPr>
            <p:ph type="sldNum" sz="quarter" idx="12"/>
          </p:nvPr>
        </p:nvSpPr>
        <p:spPr/>
        <p:txBody>
          <a:bodyPr/>
          <a:lstStyle/>
          <a:p>
            <a:fld id="{0751E827-4344-41CC-84C6-B043C092C389}" type="slidenum">
              <a:rPr lang="it-IT" smtClean="0"/>
              <a:t>‹N›</a:t>
            </a:fld>
            <a:endParaRPr lang="it-IT"/>
          </a:p>
        </p:txBody>
      </p:sp>
    </p:spTree>
    <p:extLst>
      <p:ext uri="{BB962C8B-B14F-4D97-AF65-F5344CB8AC3E}">
        <p14:creationId xmlns:p14="http://schemas.microsoft.com/office/powerpoint/2010/main" val="25355743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17/08/2021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a:p>
        </p:txBody>
      </p:sp>
    </p:spTree>
    <p:extLst>
      <p:ext uri="{BB962C8B-B14F-4D97-AF65-F5344CB8AC3E}">
        <p14:creationId xmlns:p14="http://schemas.microsoft.com/office/powerpoint/2010/main" val="2098902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17/08/2021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a:p>
        </p:txBody>
      </p:sp>
    </p:spTree>
    <p:extLst>
      <p:ext uri="{BB962C8B-B14F-4D97-AF65-F5344CB8AC3E}">
        <p14:creationId xmlns:p14="http://schemas.microsoft.com/office/powerpoint/2010/main" val="23304253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17/08/2021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a:p>
        </p:txBody>
      </p:sp>
    </p:spTree>
    <p:extLst>
      <p:ext uri="{BB962C8B-B14F-4D97-AF65-F5344CB8AC3E}">
        <p14:creationId xmlns:p14="http://schemas.microsoft.com/office/powerpoint/2010/main" val="32151351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4"/>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lvl="0" algn="ctr">
              <a:spcBef>
                <a:spcPts val="853"/>
              </a:spcBef>
              <a:spcAft>
                <a:spcPts val="0"/>
              </a:spcAft>
              <a:buClr>
                <a:srgbClr val="888888"/>
              </a:buClr>
              <a:buSzPts val="3200"/>
              <a:buNone/>
              <a:defRPr>
                <a:solidFill>
                  <a:srgbClr val="888888"/>
                </a:solidFill>
              </a:defRPr>
            </a:lvl1pPr>
            <a:lvl2pPr lvl="1" algn="ctr">
              <a:spcBef>
                <a:spcPts val="747"/>
              </a:spcBef>
              <a:spcAft>
                <a:spcPts val="0"/>
              </a:spcAft>
              <a:buClr>
                <a:srgbClr val="888888"/>
              </a:buClr>
              <a:buSzPts val="2800"/>
              <a:buNone/>
              <a:defRPr>
                <a:solidFill>
                  <a:srgbClr val="888888"/>
                </a:solidFill>
              </a:defRPr>
            </a:lvl2pPr>
            <a:lvl3pPr lvl="2" algn="ctr">
              <a:spcBef>
                <a:spcPts val="640"/>
              </a:spcBef>
              <a:spcAft>
                <a:spcPts val="0"/>
              </a:spcAft>
              <a:buClr>
                <a:srgbClr val="888888"/>
              </a:buClr>
              <a:buSzPts val="2400"/>
              <a:buNone/>
              <a:defRPr>
                <a:solidFill>
                  <a:srgbClr val="888888"/>
                </a:solidFill>
              </a:defRPr>
            </a:lvl3pPr>
            <a:lvl4pPr lvl="3" algn="ctr">
              <a:spcBef>
                <a:spcPts val="533"/>
              </a:spcBef>
              <a:spcAft>
                <a:spcPts val="0"/>
              </a:spcAft>
              <a:buClr>
                <a:srgbClr val="888888"/>
              </a:buClr>
              <a:buSzPts val="2000"/>
              <a:buNone/>
              <a:defRPr>
                <a:solidFill>
                  <a:srgbClr val="888888"/>
                </a:solidFill>
              </a:defRPr>
            </a:lvl4pPr>
            <a:lvl5pPr lvl="4" algn="ctr">
              <a:spcBef>
                <a:spcPts val="533"/>
              </a:spcBef>
              <a:spcAft>
                <a:spcPts val="0"/>
              </a:spcAft>
              <a:buClr>
                <a:srgbClr val="888888"/>
              </a:buClr>
              <a:buSzPts val="2000"/>
              <a:buNone/>
              <a:defRPr>
                <a:solidFill>
                  <a:srgbClr val="888888"/>
                </a:solidFill>
              </a:defRPr>
            </a:lvl5pPr>
            <a:lvl6pPr lvl="5" algn="ctr">
              <a:spcBef>
                <a:spcPts val="533"/>
              </a:spcBef>
              <a:spcAft>
                <a:spcPts val="0"/>
              </a:spcAft>
              <a:buClr>
                <a:srgbClr val="888888"/>
              </a:buClr>
              <a:buSzPts val="2000"/>
              <a:buNone/>
              <a:defRPr>
                <a:solidFill>
                  <a:srgbClr val="888888"/>
                </a:solidFill>
              </a:defRPr>
            </a:lvl6pPr>
            <a:lvl7pPr lvl="6" algn="ctr">
              <a:spcBef>
                <a:spcPts val="533"/>
              </a:spcBef>
              <a:spcAft>
                <a:spcPts val="0"/>
              </a:spcAft>
              <a:buClr>
                <a:srgbClr val="888888"/>
              </a:buClr>
              <a:buSzPts val="2000"/>
              <a:buNone/>
              <a:defRPr>
                <a:solidFill>
                  <a:srgbClr val="888888"/>
                </a:solidFill>
              </a:defRPr>
            </a:lvl7pPr>
            <a:lvl8pPr lvl="7" algn="ctr">
              <a:spcBef>
                <a:spcPts val="533"/>
              </a:spcBef>
              <a:spcAft>
                <a:spcPts val="0"/>
              </a:spcAft>
              <a:buClr>
                <a:srgbClr val="888888"/>
              </a:buClr>
              <a:buSzPts val="2000"/>
              <a:buNone/>
              <a:defRPr>
                <a:solidFill>
                  <a:srgbClr val="888888"/>
                </a:solidFill>
              </a:defRPr>
            </a:lvl8pPr>
            <a:lvl9pPr lvl="8" algn="ctr">
              <a:spcBef>
                <a:spcPts val="533"/>
              </a:spcBef>
              <a:spcAft>
                <a:spcPts val="0"/>
              </a:spcAft>
              <a:buClr>
                <a:srgbClr val="888888"/>
              </a:buClr>
              <a:buSzPts val="2000"/>
              <a:buNone/>
              <a:defRPr>
                <a:solidFill>
                  <a:srgbClr val="888888"/>
                </a:solidFill>
              </a:defRPr>
            </a:lvl9pPr>
          </a:lstStyle>
          <a:p>
            <a:endParaRPr/>
          </a:p>
        </p:txBody>
      </p:sp>
      <p:sp>
        <p:nvSpPr>
          <p:cNvPr id="59" name="Google Shape;59;p1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3409005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609600" y="1600200"/>
            <a:ext cx="10972800" cy="4525963"/>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Clr>
                <a:schemeClr val="dk1"/>
              </a:buClr>
              <a:buSzPts val="1800"/>
              <a:buChar char="•"/>
              <a:defRPr/>
            </a:lvl1pPr>
            <a:lvl2pPr marL="1219170" lvl="1" indent="-457189" algn="l">
              <a:spcBef>
                <a:spcPts val="480"/>
              </a:spcBef>
              <a:spcAft>
                <a:spcPts val="0"/>
              </a:spcAft>
              <a:buClr>
                <a:schemeClr val="dk1"/>
              </a:buClr>
              <a:buSzPts val="1800"/>
              <a:buChar char="–"/>
              <a:defRPr/>
            </a:lvl2pPr>
            <a:lvl3pPr marL="1828754" lvl="2" indent="-457189" algn="l">
              <a:spcBef>
                <a:spcPts val="480"/>
              </a:spcBef>
              <a:spcAft>
                <a:spcPts val="0"/>
              </a:spcAft>
              <a:buClr>
                <a:schemeClr val="dk1"/>
              </a:buClr>
              <a:buSzPts val="1800"/>
              <a:buChar char="•"/>
              <a:defRPr/>
            </a:lvl3pPr>
            <a:lvl4pPr marL="2438339" lvl="3" indent="-457189" algn="l">
              <a:spcBef>
                <a:spcPts val="480"/>
              </a:spcBef>
              <a:spcAft>
                <a:spcPts val="0"/>
              </a:spcAft>
              <a:buClr>
                <a:schemeClr val="dk1"/>
              </a:buClr>
              <a:buSzPts val="1800"/>
              <a:buChar char="–"/>
              <a:defRPr/>
            </a:lvl4pPr>
            <a:lvl5pPr marL="3047924" lvl="4" indent="-457189" algn="l">
              <a:spcBef>
                <a:spcPts val="480"/>
              </a:spcBef>
              <a:spcAft>
                <a:spcPts val="0"/>
              </a:spcAft>
              <a:buClr>
                <a:schemeClr val="dk1"/>
              </a:buClr>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65" name="Google Shape;65;p1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3024500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9776277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7"/>
          <p:cNvSpPr txBox="1">
            <a:spLocks noGrp="1"/>
          </p:cNvSpPr>
          <p:nvPr>
            <p:ph type="body" idx="1"/>
          </p:nvPr>
        </p:nvSpPr>
        <p:spPr>
          <a:xfrm>
            <a:off x="609600" y="1600200"/>
            <a:ext cx="5384800" cy="4525963"/>
          </a:xfrm>
          <a:prstGeom prst="rect">
            <a:avLst/>
          </a:prstGeom>
          <a:noFill/>
          <a:ln>
            <a:noFill/>
          </a:ln>
        </p:spPr>
        <p:txBody>
          <a:bodyPr spcFirstLastPara="1" wrap="square" lIns="91425" tIns="45700" rIns="91425" bIns="45700" anchor="t" anchorCtr="0">
            <a:noAutofit/>
          </a:bodyPr>
          <a:lstStyle>
            <a:lvl1pPr marL="609585" lvl="0" indent="-541853" algn="l">
              <a:spcBef>
                <a:spcPts val="747"/>
              </a:spcBef>
              <a:spcAft>
                <a:spcPts val="0"/>
              </a:spcAft>
              <a:buClr>
                <a:schemeClr val="dk1"/>
              </a:buClr>
              <a:buSzPts val="2800"/>
              <a:buChar char="•"/>
              <a:defRPr sz="3733"/>
            </a:lvl1pPr>
            <a:lvl2pPr marL="1219170" lvl="1" indent="-507987" algn="l">
              <a:spcBef>
                <a:spcPts val="640"/>
              </a:spcBef>
              <a:spcAft>
                <a:spcPts val="0"/>
              </a:spcAft>
              <a:buClr>
                <a:schemeClr val="dk1"/>
              </a:buClr>
              <a:buSzPts val="2400"/>
              <a:buChar char="–"/>
              <a:defRPr sz="3200"/>
            </a:lvl2pPr>
            <a:lvl3pPr marL="1828754" lvl="2" indent="-474121" algn="l">
              <a:spcBef>
                <a:spcPts val="533"/>
              </a:spcBef>
              <a:spcAft>
                <a:spcPts val="0"/>
              </a:spcAft>
              <a:buClr>
                <a:schemeClr val="dk1"/>
              </a:buClr>
              <a:buSzPts val="2000"/>
              <a:buChar char="•"/>
              <a:defRPr sz="2667"/>
            </a:lvl3pPr>
            <a:lvl4pPr marL="2438339" lvl="3" indent="-457189" algn="l">
              <a:spcBef>
                <a:spcPts val="480"/>
              </a:spcBef>
              <a:spcAft>
                <a:spcPts val="0"/>
              </a:spcAft>
              <a:buClr>
                <a:schemeClr val="dk1"/>
              </a:buClr>
              <a:buSzPts val="1800"/>
              <a:buChar char="–"/>
              <a:defRPr sz="2400"/>
            </a:lvl4pPr>
            <a:lvl5pPr marL="3047924" lvl="4" indent="-457189" algn="l">
              <a:spcBef>
                <a:spcPts val="480"/>
              </a:spcBef>
              <a:spcAft>
                <a:spcPts val="0"/>
              </a:spcAft>
              <a:buClr>
                <a:schemeClr val="dk1"/>
              </a:buClr>
              <a:buSzPts val="1800"/>
              <a:buChar char="»"/>
              <a:defRPr sz="2400"/>
            </a:lvl5pPr>
            <a:lvl6pPr marL="3657509" lvl="5" indent="-457189" algn="l">
              <a:spcBef>
                <a:spcPts val="480"/>
              </a:spcBef>
              <a:spcAft>
                <a:spcPts val="0"/>
              </a:spcAft>
              <a:buClr>
                <a:schemeClr val="dk1"/>
              </a:buClr>
              <a:buSzPts val="1800"/>
              <a:buChar char="•"/>
              <a:defRPr sz="2400"/>
            </a:lvl6pPr>
            <a:lvl7pPr marL="4267093" lvl="6" indent="-457189" algn="l">
              <a:spcBef>
                <a:spcPts val="480"/>
              </a:spcBef>
              <a:spcAft>
                <a:spcPts val="0"/>
              </a:spcAft>
              <a:buClr>
                <a:schemeClr val="dk1"/>
              </a:buClr>
              <a:buSzPts val="1800"/>
              <a:buChar char="•"/>
              <a:defRPr sz="2400"/>
            </a:lvl7pPr>
            <a:lvl8pPr marL="4876678" lvl="7" indent="-457189" algn="l">
              <a:spcBef>
                <a:spcPts val="480"/>
              </a:spcBef>
              <a:spcAft>
                <a:spcPts val="0"/>
              </a:spcAft>
              <a:buClr>
                <a:schemeClr val="dk1"/>
              </a:buClr>
              <a:buSzPts val="1800"/>
              <a:buChar char="•"/>
              <a:defRPr sz="2400"/>
            </a:lvl8pPr>
            <a:lvl9pPr marL="5486263" lvl="8" indent="-457189" algn="l">
              <a:spcBef>
                <a:spcPts val="480"/>
              </a:spcBef>
              <a:spcAft>
                <a:spcPts val="0"/>
              </a:spcAft>
              <a:buClr>
                <a:schemeClr val="dk1"/>
              </a:buClr>
              <a:buSzPts val="1800"/>
              <a:buChar char="•"/>
              <a:defRPr sz="2400"/>
            </a:lvl9pPr>
          </a:lstStyle>
          <a:p>
            <a:endParaRPr/>
          </a:p>
        </p:txBody>
      </p:sp>
      <p:sp>
        <p:nvSpPr>
          <p:cNvPr id="76" name="Google Shape;76;p17"/>
          <p:cNvSpPr txBox="1">
            <a:spLocks noGrp="1"/>
          </p:cNvSpPr>
          <p:nvPr>
            <p:ph type="body" idx="2"/>
          </p:nvPr>
        </p:nvSpPr>
        <p:spPr>
          <a:xfrm>
            <a:off x="6197600" y="1600200"/>
            <a:ext cx="5384800" cy="4525963"/>
          </a:xfrm>
          <a:prstGeom prst="rect">
            <a:avLst/>
          </a:prstGeom>
          <a:noFill/>
          <a:ln>
            <a:noFill/>
          </a:ln>
        </p:spPr>
        <p:txBody>
          <a:bodyPr spcFirstLastPara="1" wrap="square" lIns="91425" tIns="45700" rIns="91425" bIns="45700" anchor="t" anchorCtr="0">
            <a:noAutofit/>
          </a:bodyPr>
          <a:lstStyle>
            <a:lvl1pPr marL="609585" lvl="0" indent="-541853" algn="l">
              <a:spcBef>
                <a:spcPts val="747"/>
              </a:spcBef>
              <a:spcAft>
                <a:spcPts val="0"/>
              </a:spcAft>
              <a:buClr>
                <a:schemeClr val="dk1"/>
              </a:buClr>
              <a:buSzPts val="2800"/>
              <a:buChar char="•"/>
              <a:defRPr sz="3733"/>
            </a:lvl1pPr>
            <a:lvl2pPr marL="1219170" lvl="1" indent="-507987" algn="l">
              <a:spcBef>
                <a:spcPts val="640"/>
              </a:spcBef>
              <a:spcAft>
                <a:spcPts val="0"/>
              </a:spcAft>
              <a:buClr>
                <a:schemeClr val="dk1"/>
              </a:buClr>
              <a:buSzPts val="2400"/>
              <a:buChar char="–"/>
              <a:defRPr sz="3200"/>
            </a:lvl2pPr>
            <a:lvl3pPr marL="1828754" lvl="2" indent="-474121" algn="l">
              <a:spcBef>
                <a:spcPts val="533"/>
              </a:spcBef>
              <a:spcAft>
                <a:spcPts val="0"/>
              </a:spcAft>
              <a:buClr>
                <a:schemeClr val="dk1"/>
              </a:buClr>
              <a:buSzPts val="2000"/>
              <a:buChar char="•"/>
              <a:defRPr sz="2667"/>
            </a:lvl3pPr>
            <a:lvl4pPr marL="2438339" lvl="3" indent="-457189" algn="l">
              <a:spcBef>
                <a:spcPts val="480"/>
              </a:spcBef>
              <a:spcAft>
                <a:spcPts val="0"/>
              </a:spcAft>
              <a:buClr>
                <a:schemeClr val="dk1"/>
              </a:buClr>
              <a:buSzPts val="1800"/>
              <a:buChar char="–"/>
              <a:defRPr sz="2400"/>
            </a:lvl4pPr>
            <a:lvl5pPr marL="3047924" lvl="4" indent="-457189" algn="l">
              <a:spcBef>
                <a:spcPts val="480"/>
              </a:spcBef>
              <a:spcAft>
                <a:spcPts val="0"/>
              </a:spcAft>
              <a:buClr>
                <a:schemeClr val="dk1"/>
              </a:buClr>
              <a:buSzPts val="1800"/>
              <a:buChar char="»"/>
              <a:defRPr sz="2400"/>
            </a:lvl5pPr>
            <a:lvl6pPr marL="3657509" lvl="5" indent="-457189" algn="l">
              <a:spcBef>
                <a:spcPts val="480"/>
              </a:spcBef>
              <a:spcAft>
                <a:spcPts val="0"/>
              </a:spcAft>
              <a:buClr>
                <a:schemeClr val="dk1"/>
              </a:buClr>
              <a:buSzPts val="1800"/>
              <a:buChar char="•"/>
              <a:defRPr sz="2400"/>
            </a:lvl6pPr>
            <a:lvl7pPr marL="4267093" lvl="6" indent="-457189" algn="l">
              <a:spcBef>
                <a:spcPts val="480"/>
              </a:spcBef>
              <a:spcAft>
                <a:spcPts val="0"/>
              </a:spcAft>
              <a:buClr>
                <a:schemeClr val="dk1"/>
              </a:buClr>
              <a:buSzPts val="1800"/>
              <a:buChar char="•"/>
              <a:defRPr sz="2400"/>
            </a:lvl7pPr>
            <a:lvl8pPr marL="4876678" lvl="7" indent="-457189" algn="l">
              <a:spcBef>
                <a:spcPts val="480"/>
              </a:spcBef>
              <a:spcAft>
                <a:spcPts val="0"/>
              </a:spcAft>
              <a:buClr>
                <a:schemeClr val="dk1"/>
              </a:buClr>
              <a:buSzPts val="1800"/>
              <a:buChar char="•"/>
              <a:defRPr sz="2400"/>
            </a:lvl8pPr>
            <a:lvl9pPr marL="5486263" lvl="8" indent="-457189" algn="l">
              <a:spcBef>
                <a:spcPts val="480"/>
              </a:spcBef>
              <a:spcAft>
                <a:spcPts val="0"/>
              </a:spcAft>
              <a:buClr>
                <a:schemeClr val="dk1"/>
              </a:buClr>
              <a:buSzPts val="1800"/>
              <a:buChar char="•"/>
              <a:defRPr sz="2400"/>
            </a:lvl9pPr>
          </a:lstStyle>
          <a:p>
            <a:endParaRPr/>
          </a:p>
        </p:txBody>
      </p:sp>
      <p:sp>
        <p:nvSpPr>
          <p:cNvPr id="77" name="Google Shape;77;p1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957865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963084" y="4406900"/>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5333"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8"/>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609585" lvl="0" indent="-304792" algn="l">
              <a:spcBef>
                <a:spcPts val="533"/>
              </a:spcBef>
              <a:spcAft>
                <a:spcPts val="0"/>
              </a:spcAft>
              <a:buClr>
                <a:srgbClr val="888888"/>
              </a:buClr>
              <a:buSzPts val="2000"/>
              <a:buNone/>
              <a:defRPr sz="2667">
                <a:solidFill>
                  <a:srgbClr val="888888"/>
                </a:solidFill>
              </a:defRPr>
            </a:lvl1pPr>
            <a:lvl2pPr marL="1219170" lvl="1" indent="-304792" algn="l">
              <a:spcBef>
                <a:spcPts val="480"/>
              </a:spcBef>
              <a:spcAft>
                <a:spcPts val="0"/>
              </a:spcAft>
              <a:buClr>
                <a:srgbClr val="888888"/>
              </a:buClr>
              <a:buSzPts val="1800"/>
              <a:buNone/>
              <a:defRPr sz="2400">
                <a:solidFill>
                  <a:srgbClr val="888888"/>
                </a:solidFill>
              </a:defRPr>
            </a:lvl2pPr>
            <a:lvl3pPr marL="1828754" lvl="2" indent="-304792" algn="l">
              <a:spcBef>
                <a:spcPts val="427"/>
              </a:spcBef>
              <a:spcAft>
                <a:spcPts val="0"/>
              </a:spcAft>
              <a:buClr>
                <a:srgbClr val="888888"/>
              </a:buClr>
              <a:buSzPts val="1600"/>
              <a:buNone/>
              <a:defRPr sz="2133">
                <a:solidFill>
                  <a:srgbClr val="888888"/>
                </a:solidFill>
              </a:defRPr>
            </a:lvl3pPr>
            <a:lvl4pPr marL="2438339" lvl="3" indent="-304792" algn="l">
              <a:spcBef>
                <a:spcPts val="373"/>
              </a:spcBef>
              <a:spcAft>
                <a:spcPts val="0"/>
              </a:spcAft>
              <a:buClr>
                <a:srgbClr val="888888"/>
              </a:buClr>
              <a:buSzPts val="1400"/>
              <a:buNone/>
              <a:defRPr sz="1867">
                <a:solidFill>
                  <a:srgbClr val="888888"/>
                </a:solidFill>
              </a:defRPr>
            </a:lvl4pPr>
            <a:lvl5pPr marL="3047924" lvl="4" indent="-304792" algn="l">
              <a:spcBef>
                <a:spcPts val="373"/>
              </a:spcBef>
              <a:spcAft>
                <a:spcPts val="0"/>
              </a:spcAft>
              <a:buClr>
                <a:srgbClr val="888888"/>
              </a:buClr>
              <a:buSzPts val="1400"/>
              <a:buNone/>
              <a:defRPr sz="1867">
                <a:solidFill>
                  <a:srgbClr val="888888"/>
                </a:solidFill>
              </a:defRPr>
            </a:lvl5pPr>
            <a:lvl6pPr marL="3657509" lvl="5" indent="-304792" algn="l">
              <a:spcBef>
                <a:spcPts val="373"/>
              </a:spcBef>
              <a:spcAft>
                <a:spcPts val="0"/>
              </a:spcAft>
              <a:buClr>
                <a:srgbClr val="888888"/>
              </a:buClr>
              <a:buSzPts val="1400"/>
              <a:buNone/>
              <a:defRPr sz="1867">
                <a:solidFill>
                  <a:srgbClr val="888888"/>
                </a:solidFill>
              </a:defRPr>
            </a:lvl6pPr>
            <a:lvl7pPr marL="4267093" lvl="6" indent="-304792" algn="l">
              <a:spcBef>
                <a:spcPts val="373"/>
              </a:spcBef>
              <a:spcAft>
                <a:spcPts val="0"/>
              </a:spcAft>
              <a:buClr>
                <a:srgbClr val="888888"/>
              </a:buClr>
              <a:buSzPts val="1400"/>
              <a:buNone/>
              <a:defRPr sz="1867">
                <a:solidFill>
                  <a:srgbClr val="888888"/>
                </a:solidFill>
              </a:defRPr>
            </a:lvl7pPr>
            <a:lvl8pPr marL="4876678" lvl="7" indent="-304792" algn="l">
              <a:spcBef>
                <a:spcPts val="373"/>
              </a:spcBef>
              <a:spcAft>
                <a:spcPts val="0"/>
              </a:spcAft>
              <a:buClr>
                <a:srgbClr val="888888"/>
              </a:buClr>
              <a:buSzPts val="1400"/>
              <a:buNone/>
              <a:defRPr sz="1867">
                <a:solidFill>
                  <a:srgbClr val="888888"/>
                </a:solidFill>
              </a:defRPr>
            </a:lvl8pPr>
            <a:lvl9pPr marL="5486263" lvl="8" indent="-304792" algn="l">
              <a:spcBef>
                <a:spcPts val="373"/>
              </a:spcBef>
              <a:spcAft>
                <a:spcPts val="0"/>
              </a:spcAft>
              <a:buClr>
                <a:srgbClr val="888888"/>
              </a:buClr>
              <a:buSzPts val="1400"/>
              <a:buNone/>
              <a:defRPr sz="1867">
                <a:solidFill>
                  <a:srgbClr val="888888"/>
                </a:solidFill>
              </a:defRPr>
            </a:lvl9pPr>
          </a:lstStyle>
          <a:p>
            <a:endParaRPr/>
          </a:p>
        </p:txBody>
      </p:sp>
      <p:sp>
        <p:nvSpPr>
          <p:cNvPr id="83" name="Google Shape;83;p1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5753531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9"/>
          <p:cNvSpPr txBox="1">
            <a:spLocks noGrp="1"/>
          </p:cNvSpPr>
          <p:nvPr>
            <p:ph type="body" idx="1"/>
          </p:nvPr>
        </p:nvSpPr>
        <p:spPr>
          <a:xfrm>
            <a:off x="609600" y="1535113"/>
            <a:ext cx="5386917" cy="639763"/>
          </a:xfrm>
          <a:prstGeom prst="rect">
            <a:avLst/>
          </a:prstGeom>
          <a:noFill/>
          <a:ln>
            <a:noFill/>
          </a:ln>
        </p:spPr>
        <p:txBody>
          <a:bodyPr spcFirstLastPara="1" wrap="square" lIns="91425" tIns="45700" rIns="91425" bIns="45700" anchor="b" anchorCtr="0">
            <a:noAutofit/>
          </a:bodyPr>
          <a:lstStyle>
            <a:lvl1pPr marL="609585" lvl="0" indent="-304792" algn="l">
              <a:spcBef>
                <a:spcPts val="640"/>
              </a:spcBef>
              <a:spcAft>
                <a:spcPts val="0"/>
              </a:spcAft>
              <a:buClr>
                <a:schemeClr val="dk1"/>
              </a:buClr>
              <a:buSzPts val="2400"/>
              <a:buNone/>
              <a:defRPr sz="3200" b="1"/>
            </a:lvl1pPr>
            <a:lvl2pPr marL="1219170" lvl="1" indent="-304792" algn="l">
              <a:spcBef>
                <a:spcPts val="533"/>
              </a:spcBef>
              <a:spcAft>
                <a:spcPts val="0"/>
              </a:spcAft>
              <a:buClr>
                <a:schemeClr val="dk1"/>
              </a:buClr>
              <a:buSzPts val="2000"/>
              <a:buNone/>
              <a:defRPr sz="2667" b="1"/>
            </a:lvl2pPr>
            <a:lvl3pPr marL="1828754" lvl="2" indent="-304792" algn="l">
              <a:spcBef>
                <a:spcPts val="480"/>
              </a:spcBef>
              <a:spcAft>
                <a:spcPts val="0"/>
              </a:spcAft>
              <a:buClr>
                <a:schemeClr val="dk1"/>
              </a:buClr>
              <a:buSzPts val="1800"/>
              <a:buNone/>
              <a:defRPr sz="2400" b="1"/>
            </a:lvl3pPr>
            <a:lvl4pPr marL="2438339" lvl="3" indent="-304792" algn="l">
              <a:spcBef>
                <a:spcPts val="427"/>
              </a:spcBef>
              <a:spcAft>
                <a:spcPts val="0"/>
              </a:spcAft>
              <a:buClr>
                <a:schemeClr val="dk1"/>
              </a:buClr>
              <a:buSzPts val="1600"/>
              <a:buNone/>
              <a:defRPr sz="2133" b="1"/>
            </a:lvl4pPr>
            <a:lvl5pPr marL="3047924" lvl="4" indent="-304792" algn="l">
              <a:spcBef>
                <a:spcPts val="427"/>
              </a:spcBef>
              <a:spcAft>
                <a:spcPts val="0"/>
              </a:spcAft>
              <a:buClr>
                <a:schemeClr val="dk1"/>
              </a:buClr>
              <a:buSzPts val="1600"/>
              <a:buNone/>
              <a:defRPr sz="2133" b="1"/>
            </a:lvl5pPr>
            <a:lvl6pPr marL="3657509" lvl="5" indent="-304792" algn="l">
              <a:spcBef>
                <a:spcPts val="427"/>
              </a:spcBef>
              <a:spcAft>
                <a:spcPts val="0"/>
              </a:spcAft>
              <a:buClr>
                <a:schemeClr val="dk1"/>
              </a:buClr>
              <a:buSzPts val="1600"/>
              <a:buNone/>
              <a:defRPr sz="2133" b="1"/>
            </a:lvl6pPr>
            <a:lvl7pPr marL="4267093" lvl="6" indent="-304792" algn="l">
              <a:spcBef>
                <a:spcPts val="427"/>
              </a:spcBef>
              <a:spcAft>
                <a:spcPts val="0"/>
              </a:spcAft>
              <a:buClr>
                <a:schemeClr val="dk1"/>
              </a:buClr>
              <a:buSzPts val="1600"/>
              <a:buNone/>
              <a:defRPr sz="2133" b="1"/>
            </a:lvl7pPr>
            <a:lvl8pPr marL="4876678" lvl="7" indent="-304792" algn="l">
              <a:spcBef>
                <a:spcPts val="427"/>
              </a:spcBef>
              <a:spcAft>
                <a:spcPts val="0"/>
              </a:spcAft>
              <a:buClr>
                <a:schemeClr val="dk1"/>
              </a:buClr>
              <a:buSzPts val="1600"/>
              <a:buNone/>
              <a:defRPr sz="2133" b="1"/>
            </a:lvl8pPr>
            <a:lvl9pPr marL="5486263" lvl="8" indent="-304792" algn="l">
              <a:spcBef>
                <a:spcPts val="427"/>
              </a:spcBef>
              <a:spcAft>
                <a:spcPts val="0"/>
              </a:spcAft>
              <a:buClr>
                <a:schemeClr val="dk1"/>
              </a:buClr>
              <a:buSzPts val="1600"/>
              <a:buNone/>
              <a:defRPr sz="2133" b="1"/>
            </a:lvl9pPr>
          </a:lstStyle>
          <a:p>
            <a:endParaRPr/>
          </a:p>
        </p:txBody>
      </p:sp>
      <p:sp>
        <p:nvSpPr>
          <p:cNvPr id="89" name="Google Shape;89;p19"/>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609585" lvl="0" indent="-507987" algn="l">
              <a:spcBef>
                <a:spcPts val="640"/>
              </a:spcBef>
              <a:spcAft>
                <a:spcPts val="0"/>
              </a:spcAft>
              <a:buClr>
                <a:schemeClr val="dk1"/>
              </a:buClr>
              <a:buSzPts val="2400"/>
              <a:buChar char="•"/>
              <a:defRPr sz="3200"/>
            </a:lvl1pPr>
            <a:lvl2pPr marL="1219170" lvl="1" indent="-474121" algn="l">
              <a:spcBef>
                <a:spcPts val="533"/>
              </a:spcBef>
              <a:spcAft>
                <a:spcPts val="0"/>
              </a:spcAft>
              <a:buClr>
                <a:schemeClr val="dk1"/>
              </a:buClr>
              <a:buSzPts val="2000"/>
              <a:buChar char="–"/>
              <a:defRPr sz="2667"/>
            </a:lvl2pPr>
            <a:lvl3pPr marL="1828754" lvl="2" indent="-457189" algn="l">
              <a:spcBef>
                <a:spcPts val="480"/>
              </a:spcBef>
              <a:spcAft>
                <a:spcPts val="0"/>
              </a:spcAft>
              <a:buClr>
                <a:schemeClr val="dk1"/>
              </a:buClr>
              <a:buSzPts val="1800"/>
              <a:buChar char="•"/>
              <a:defRPr sz="2400"/>
            </a:lvl3pPr>
            <a:lvl4pPr marL="2438339" lvl="3" indent="-440256" algn="l">
              <a:spcBef>
                <a:spcPts val="427"/>
              </a:spcBef>
              <a:spcAft>
                <a:spcPts val="0"/>
              </a:spcAft>
              <a:buClr>
                <a:schemeClr val="dk1"/>
              </a:buClr>
              <a:buSzPts val="1600"/>
              <a:buChar char="–"/>
              <a:defRPr sz="2133"/>
            </a:lvl4pPr>
            <a:lvl5pPr marL="3047924" lvl="4" indent="-440256" algn="l">
              <a:spcBef>
                <a:spcPts val="427"/>
              </a:spcBef>
              <a:spcAft>
                <a:spcPts val="0"/>
              </a:spcAft>
              <a:buClr>
                <a:schemeClr val="dk1"/>
              </a:buClr>
              <a:buSzPts val="1600"/>
              <a:buChar char="»"/>
              <a:defRPr sz="2133"/>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90" name="Google Shape;90;p19"/>
          <p:cNvSpPr txBox="1">
            <a:spLocks noGrp="1"/>
          </p:cNvSpPr>
          <p:nvPr>
            <p:ph type="body" idx="3"/>
          </p:nvPr>
        </p:nvSpPr>
        <p:spPr>
          <a:xfrm>
            <a:off x="6193368" y="1535113"/>
            <a:ext cx="5389033" cy="639763"/>
          </a:xfrm>
          <a:prstGeom prst="rect">
            <a:avLst/>
          </a:prstGeom>
          <a:noFill/>
          <a:ln>
            <a:noFill/>
          </a:ln>
        </p:spPr>
        <p:txBody>
          <a:bodyPr spcFirstLastPara="1" wrap="square" lIns="91425" tIns="45700" rIns="91425" bIns="45700" anchor="b" anchorCtr="0">
            <a:noAutofit/>
          </a:bodyPr>
          <a:lstStyle>
            <a:lvl1pPr marL="609585" lvl="0" indent="-304792" algn="l">
              <a:spcBef>
                <a:spcPts val="640"/>
              </a:spcBef>
              <a:spcAft>
                <a:spcPts val="0"/>
              </a:spcAft>
              <a:buClr>
                <a:schemeClr val="dk1"/>
              </a:buClr>
              <a:buSzPts val="2400"/>
              <a:buNone/>
              <a:defRPr sz="3200" b="1"/>
            </a:lvl1pPr>
            <a:lvl2pPr marL="1219170" lvl="1" indent="-304792" algn="l">
              <a:spcBef>
                <a:spcPts val="533"/>
              </a:spcBef>
              <a:spcAft>
                <a:spcPts val="0"/>
              </a:spcAft>
              <a:buClr>
                <a:schemeClr val="dk1"/>
              </a:buClr>
              <a:buSzPts val="2000"/>
              <a:buNone/>
              <a:defRPr sz="2667" b="1"/>
            </a:lvl2pPr>
            <a:lvl3pPr marL="1828754" lvl="2" indent="-304792" algn="l">
              <a:spcBef>
                <a:spcPts val="480"/>
              </a:spcBef>
              <a:spcAft>
                <a:spcPts val="0"/>
              </a:spcAft>
              <a:buClr>
                <a:schemeClr val="dk1"/>
              </a:buClr>
              <a:buSzPts val="1800"/>
              <a:buNone/>
              <a:defRPr sz="2400" b="1"/>
            </a:lvl3pPr>
            <a:lvl4pPr marL="2438339" lvl="3" indent="-304792" algn="l">
              <a:spcBef>
                <a:spcPts val="427"/>
              </a:spcBef>
              <a:spcAft>
                <a:spcPts val="0"/>
              </a:spcAft>
              <a:buClr>
                <a:schemeClr val="dk1"/>
              </a:buClr>
              <a:buSzPts val="1600"/>
              <a:buNone/>
              <a:defRPr sz="2133" b="1"/>
            </a:lvl4pPr>
            <a:lvl5pPr marL="3047924" lvl="4" indent="-304792" algn="l">
              <a:spcBef>
                <a:spcPts val="427"/>
              </a:spcBef>
              <a:spcAft>
                <a:spcPts val="0"/>
              </a:spcAft>
              <a:buClr>
                <a:schemeClr val="dk1"/>
              </a:buClr>
              <a:buSzPts val="1600"/>
              <a:buNone/>
              <a:defRPr sz="2133" b="1"/>
            </a:lvl5pPr>
            <a:lvl6pPr marL="3657509" lvl="5" indent="-304792" algn="l">
              <a:spcBef>
                <a:spcPts val="427"/>
              </a:spcBef>
              <a:spcAft>
                <a:spcPts val="0"/>
              </a:spcAft>
              <a:buClr>
                <a:schemeClr val="dk1"/>
              </a:buClr>
              <a:buSzPts val="1600"/>
              <a:buNone/>
              <a:defRPr sz="2133" b="1"/>
            </a:lvl6pPr>
            <a:lvl7pPr marL="4267093" lvl="6" indent="-304792" algn="l">
              <a:spcBef>
                <a:spcPts val="427"/>
              </a:spcBef>
              <a:spcAft>
                <a:spcPts val="0"/>
              </a:spcAft>
              <a:buClr>
                <a:schemeClr val="dk1"/>
              </a:buClr>
              <a:buSzPts val="1600"/>
              <a:buNone/>
              <a:defRPr sz="2133" b="1"/>
            </a:lvl7pPr>
            <a:lvl8pPr marL="4876678" lvl="7" indent="-304792" algn="l">
              <a:spcBef>
                <a:spcPts val="427"/>
              </a:spcBef>
              <a:spcAft>
                <a:spcPts val="0"/>
              </a:spcAft>
              <a:buClr>
                <a:schemeClr val="dk1"/>
              </a:buClr>
              <a:buSzPts val="1600"/>
              <a:buNone/>
              <a:defRPr sz="2133" b="1"/>
            </a:lvl8pPr>
            <a:lvl9pPr marL="5486263" lvl="8" indent="-304792" algn="l">
              <a:spcBef>
                <a:spcPts val="427"/>
              </a:spcBef>
              <a:spcAft>
                <a:spcPts val="0"/>
              </a:spcAft>
              <a:buClr>
                <a:schemeClr val="dk1"/>
              </a:buClr>
              <a:buSzPts val="1600"/>
              <a:buNone/>
              <a:defRPr sz="2133" b="1"/>
            </a:lvl9pPr>
          </a:lstStyle>
          <a:p>
            <a:endParaRPr/>
          </a:p>
        </p:txBody>
      </p:sp>
      <p:sp>
        <p:nvSpPr>
          <p:cNvPr id="91" name="Google Shape;91;p19"/>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609585" lvl="0" indent="-507987" algn="l">
              <a:spcBef>
                <a:spcPts val="640"/>
              </a:spcBef>
              <a:spcAft>
                <a:spcPts val="0"/>
              </a:spcAft>
              <a:buClr>
                <a:schemeClr val="dk1"/>
              </a:buClr>
              <a:buSzPts val="2400"/>
              <a:buChar char="•"/>
              <a:defRPr sz="3200"/>
            </a:lvl1pPr>
            <a:lvl2pPr marL="1219170" lvl="1" indent="-474121" algn="l">
              <a:spcBef>
                <a:spcPts val="533"/>
              </a:spcBef>
              <a:spcAft>
                <a:spcPts val="0"/>
              </a:spcAft>
              <a:buClr>
                <a:schemeClr val="dk1"/>
              </a:buClr>
              <a:buSzPts val="2000"/>
              <a:buChar char="–"/>
              <a:defRPr sz="2667"/>
            </a:lvl2pPr>
            <a:lvl3pPr marL="1828754" lvl="2" indent="-457189" algn="l">
              <a:spcBef>
                <a:spcPts val="480"/>
              </a:spcBef>
              <a:spcAft>
                <a:spcPts val="0"/>
              </a:spcAft>
              <a:buClr>
                <a:schemeClr val="dk1"/>
              </a:buClr>
              <a:buSzPts val="1800"/>
              <a:buChar char="•"/>
              <a:defRPr sz="2400"/>
            </a:lvl3pPr>
            <a:lvl4pPr marL="2438339" lvl="3" indent="-440256" algn="l">
              <a:spcBef>
                <a:spcPts val="427"/>
              </a:spcBef>
              <a:spcAft>
                <a:spcPts val="0"/>
              </a:spcAft>
              <a:buClr>
                <a:schemeClr val="dk1"/>
              </a:buClr>
              <a:buSzPts val="1600"/>
              <a:buChar char="–"/>
              <a:defRPr sz="2133"/>
            </a:lvl4pPr>
            <a:lvl5pPr marL="3047924" lvl="4" indent="-440256" algn="l">
              <a:spcBef>
                <a:spcPts val="427"/>
              </a:spcBef>
              <a:spcAft>
                <a:spcPts val="0"/>
              </a:spcAft>
              <a:buClr>
                <a:schemeClr val="dk1"/>
              </a:buClr>
              <a:buSzPts val="1600"/>
              <a:buChar char="»"/>
              <a:defRPr sz="2133"/>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92" name="Google Shape;92;p1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1228311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515718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31C884-C5D0-4DAF-9731-81BE8F842D89}"/>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D0E80542-0425-4A5E-B0E3-C049F14361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677D7DCF-BAEC-476D-A188-9850DA461D0E}"/>
              </a:ext>
            </a:extLst>
          </p:cNvPr>
          <p:cNvSpPr>
            <a:spLocks noGrp="1"/>
          </p:cNvSpPr>
          <p:nvPr>
            <p:ph type="dt" sz="half" idx="10"/>
          </p:nvPr>
        </p:nvSpPr>
        <p:spPr/>
        <p:txBody>
          <a:bodyPr/>
          <a:lstStyle/>
          <a:p>
            <a:fld id="{9095D452-AC6C-4F76-AAC2-D7F0BCF6D03B}" type="datetimeFigureOut">
              <a:rPr lang="it-IT" smtClean="0"/>
              <a:t>17/08/2021</a:t>
            </a:fld>
            <a:endParaRPr lang="it-IT"/>
          </a:p>
        </p:txBody>
      </p:sp>
      <p:sp>
        <p:nvSpPr>
          <p:cNvPr id="5" name="Segnaposto piè di pagina 4">
            <a:extLst>
              <a:ext uri="{FF2B5EF4-FFF2-40B4-BE49-F238E27FC236}">
                <a16:creationId xmlns:a16="http://schemas.microsoft.com/office/drawing/2014/main" id="{9B225C2D-5D7F-40CD-8A71-5E1BA3DA2E2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F163366-62DA-4475-85C3-A6CC852EF594}"/>
              </a:ext>
            </a:extLst>
          </p:cNvPr>
          <p:cNvSpPr>
            <a:spLocks noGrp="1"/>
          </p:cNvSpPr>
          <p:nvPr>
            <p:ph type="sldNum" sz="quarter" idx="12"/>
          </p:nvPr>
        </p:nvSpPr>
        <p:spPr/>
        <p:txBody>
          <a:bodyPr/>
          <a:lstStyle/>
          <a:p>
            <a:fld id="{0751E827-4344-41CC-84C6-B043C092C389}" type="slidenum">
              <a:rPr lang="it-IT" smtClean="0"/>
              <a:t>‹N›</a:t>
            </a:fld>
            <a:endParaRPr lang="it-IT"/>
          </a:p>
        </p:txBody>
      </p:sp>
    </p:spTree>
    <p:extLst>
      <p:ext uri="{BB962C8B-B14F-4D97-AF65-F5344CB8AC3E}">
        <p14:creationId xmlns:p14="http://schemas.microsoft.com/office/powerpoint/2010/main" val="15104679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09601" y="273052"/>
            <a:ext cx="4011084" cy="1162049"/>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667"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4766733" y="273052"/>
            <a:ext cx="6815667" cy="5853113"/>
          </a:xfrm>
          <a:prstGeom prst="rect">
            <a:avLst/>
          </a:prstGeom>
          <a:noFill/>
          <a:ln>
            <a:noFill/>
          </a:ln>
        </p:spPr>
        <p:txBody>
          <a:bodyPr spcFirstLastPara="1" wrap="square" lIns="91425" tIns="45700" rIns="91425" bIns="45700" anchor="t" anchorCtr="0">
            <a:noAutofit/>
          </a:bodyPr>
          <a:lstStyle>
            <a:lvl1pPr marL="609585" lvl="0" indent="-575719" algn="l">
              <a:spcBef>
                <a:spcPts val="853"/>
              </a:spcBef>
              <a:spcAft>
                <a:spcPts val="0"/>
              </a:spcAft>
              <a:buClr>
                <a:schemeClr val="dk1"/>
              </a:buClr>
              <a:buSzPts val="3200"/>
              <a:buChar char="•"/>
              <a:defRPr sz="4267"/>
            </a:lvl1pPr>
            <a:lvl2pPr marL="1219170" lvl="1" indent="-541853" algn="l">
              <a:spcBef>
                <a:spcPts val="747"/>
              </a:spcBef>
              <a:spcAft>
                <a:spcPts val="0"/>
              </a:spcAft>
              <a:buClr>
                <a:schemeClr val="dk1"/>
              </a:buClr>
              <a:buSzPts val="2800"/>
              <a:buChar char="–"/>
              <a:defRPr sz="3733"/>
            </a:lvl2pPr>
            <a:lvl3pPr marL="1828754" lvl="2" indent="-507987" algn="l">
              <a:spcBef>
                <a:spcPts val="640"/>
              </a:spcBef>
              <a:spcAft>
                <a:spcPts val="0"/>
              </a:spcAft>
              <a:buClr>
                <a:schemeClr val="dk1"/>
              </a:buClr>
              <a:buSzPts val="2400"/>
              <a:buChar char="•"/>
              <a:defRPr sz="3200"/>
            </a:lvl3pPr>
            <a:lvl4pPr marL="2438339" lvl="3" indent="-474121" algn="l">
              <a:spcBef>
                <a:spcPts val="533"/>
              </a:spcBef>
              <a:spcAft>
                <a:spcPts val="0"/>
              </a:spcAft>
              <a:buClr>
                <a:schemeClr val="dk1"/>
              </a:buClr>
              <a:buSzPts val="2000"/>
              <a:buChar char="–"/>
              <a:defRPr sz="2667"/>
            </a:lvl4pPr>
            <a:lvl5pPr marL="3047924" lvl="4" indent="-474121" algn="l">
              <a:spcBef>
                <a:spcPts val="533"/>
              </a:spcBef>
              <a:spcAft>
                <a:spcPts val="0"/>
              </a:spcAft>
              <a:buClr>
                <a:schemeClr val="dk1"/>
              </a:buClr>
              <a:buSzPts val="2000"/>
              <a:buChar char="»"/>
              <a:defRPr sz="2667"/>
            </a:lvl5pPr>
            <a:lvl6pPr marL="3657509" lvl="5" indent="-474121" algn="l">
              <a:spcBef>
                <a:spcPts val="533"/>
              </a:spcBef>
              <a:spcAft>
                <a:spcPts val="0"/>
              </a:spcAft>
              <a:buClr>
                <a:schemeClr val="dk1"/>
              </a:buClr>
              <a:buSzPts val="2000"/>
              <a:buChar char="•"/>
              <a:defRPr sz="2667"/>
            </a:lvl6pPr>
            <a:lvl7pPr marL="4267093" lvl="6" indent="-474121" algn="l">
              <a:spcBef>
                <a:spcPts val="533"/>
              </a:spcBef>
              <a:spcAft>
                <a:spcPts val="0"/>
              </a:spcAft>
              <a:buClr>
                <a:schemeClr val="dk1"/>
              </a:buClr>
              <a:buSzPts val="2000"/>
              <a:buChar char="•"/>
              <a:defRPr sz="2667"/>
            </a:lvl7pPr>
            <a:lvl8pPr marL="4876678" lvl="7" indent="-474121" algn="l">
              <a:spcBef>
                <a:spcPts val="533"/>
              </a:spcBef>
              <a:spcAft>
                <a:spcPts val="0"/>
              </a:spcAft>
              <a:buClr>
                <a:schemeClr val="dk1"/>
              </a:buClr>
              <a:buSzPts val="2000"/>
              <a:buChar char="•"/>
              <a:defRPr sz="2667"/>
            </a:lvl8pPr>
            <a:lvl9pPr marL="5486263" lvl="8" indent="-474121" algn="l">
              <a:spcBef>
                <a:spcPts val="533"/>
              </a:spcBef>
              <a:spcAft>
                <a:spcPts val="0"/>
              </a:spcAft>
              <a:buClr>
                <a:schemeClr val="dk1"/>
              </a:buClr>
              <a:buSzPts val="2000"/>
              <a:buChar char="•"/>
              <a:defRPr sz="2667"/>
            </a:lvl9pPr>
          </a:lstStyle>
          <a:p>
            <a:endParaRPr/>
          </a:p>
        </p:txBody>
      </p:sp>
      <p:sp>
        <p:nvSpPr>
          <p:cNvPr id="102" name="Google Shape;102;p21"/>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609585" lvl="0" indent="-304792" algn="l">
              <a:spcBef>
                <a:spcPts val="373"/>
              </a:spcBef>
              <a:spcAft>
                <a:spcPts val="0"/>
              </a:spcAft>
              <a:buClr>
                <a:schemeClr val="dk1"/>
              </a:buClr>
              <a:buSzPts val="1400"/>
              <a:buNone/>
              <a:defRPr sz="1867"/>
            </a:lvl1pPr>
            <a:lvl2pPr marL="1219170" lvl="1" indent="-304792" algn="l">
              <a:spcBef>
                <a:spcPts val="320"/>
              </a:spcBef>
              <a:spcAft>
                <a:spcPts val="0"/>
              </a:spcAft>
              <a:buClr>
                <a:schemeClr val="dk1"/>
              </a:buClr>
              <a:buSzPts val="1200"/>
              <a:buNone/>
              <a:defRPr sz="1600"/>
            </a:lvl2pPr>
            <a:lvl3pPr marL="1828754" lvl="2" indent="-304792" algn="l">
              <a:spcBef>
                <a:spcPts val="267"/>
              </a:spcBef>
              <a:spcAft>
                <a:spcPts val="0"/>
              </a:spcAft>
              <a:buClr>
                <a:schemeClr val="dk1"/>
              </a:buClr>
              <a:buSzPts val="1000"/>
              <a:buNone/>
              <a:defRPr sz="1333"/>
            </a:lvl3pPr>
            <a:lvl4pPr marL="2438339" lvl="3" indent="-304792" algn="l">
              <a:spcBef>
                <a:spcPts val="240"/>
              </a:spcBef>
              <a:spcAft>
                <a:spcPts val="0"/>
              </a:spcAft>
              <a:buClr>
                <a:schemeClr val="dk1"/>
              </a:buClr>
              <a:buSzPts val="900"/>
              <a:buNone/>
              <a:defRPr sz="1200"/>
            </a:lvl4pPr>
            <a:lvl5pPr marL="3047924" lvl="4" indent="-304792" algn="l">
              <a:spcBef>
                <a:spcPts val="240"/>
              </a:spcBef>
              <a:spcAft>
                <a:spcPts val="0"/>
              </a:spcAft>
              <a:buClr>
                <a:schemeClr val="dk1"/>
              </a:buClr>
              <a:buSzPts val="900"/>
              <a:buNone/>
              <a:defRPr sz="1200"/>
            </a:lvl5pPr>
            <a:lvl6pPr marL="3657509" lvl="5" indent="-304792" algn="l">
              <a:spcBef>
                <a:spcPts val="240"/>
              </a:spcBef>
              <a:spcAft>
                <a:spcPts val="0"/>
              </a:spcAft>
              <a:buClr>
                <a:schemeClr val="dk1"/>
              </a:buClr>
              <a:buSzPts val="900"/>
              <a:buNone/>
              <a:defRPr sz="1200"/>
            </a:lvl6pPr>
            <a:lvl7pPr marL="4267093" lvl="6" indent="-304792" algn="l">
              <a:spcBef>
                <a:spcPts val="240"/>
              </a:spcBef>
              <a:spcAft>
                <a:spcPts val="0"/>
              </a:spcAft>
              <a:buClr>
                <a:schemeClr val="dk1"/>
              </a:buClr>
              <a:buSzPts val="900"/>
              <a:buNone/>
              <a:defRPr sz="1200"/>
            </a:lvl7pPr>
            <a:lvl8pPr marL="4876678" lvl="7" indent="-304792" algn="l">
              <a:spcBef>
                <a:spcPts val="240"/>
              </a:spcBef>
              <a:spcAft>
                <a:spcPts val="0"/>
              </a:spcAft>
              <a:buClr>
                <a:schemeClr val="dk1"/>
              </a:buClr>
              <a:buSzPts val="900"/>
              <a:buNone/>
              <a:defRPr sz="1200"/>
            </a:lvl8pPr>
            <a:lvl9pPr marL="5486263" lvl="8" indent="-304792" algn="l">
              <a:spcBef>
                <a:spcPts val="240"/>
              </a:spcBef>
              <a:spcAft>
                <a:spcPts val="0"/>
              </a:spcAft>
              <a:buClr>
                <a:schemeClr val="dk1"/>
              </a:buClr>
              <a:buSzPts val="900"/>
              <a:buNone/>
              <a:defRPr sz="1200"/>
            </a:lvl9pPr>
          </a:lstStyle>
          <a:p>
            <a:endParaRPr/>
          </a:p>
        </p:txBody>
      </p:sp>
      <p:sp>
        <p:nvSpPr>
          <p:cNvPr id="103" name="Google Shape;103;p2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931587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2389717" y="4800601"/>
            <a:ext cx="7315200" cy="56673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667"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22"/>
          <p:cNvSpPr>
            <a:spLocks noGrp="1"/>
          </p:cNvSpPr>
          <p:nvPr>
            <p:ph type="pic" idx="2"/>
          </p:nvPr>
        </p:nvSpPr>
        <p:spPr>
          <a:xfrm>
            <a:off x="2389717" y="612775"/>
            <a:ext cx="7315200" cy="4114800"/>
          </a:xfrm>
          <a:prstGeom prst="rect">
            <a:avLst/>
          </a:prstGeom>
          <a:noFill/>
          <a:ln>
            <a:noFill/>
          </a:ln>
        </p:spPr>
        <p:txBody>
          <a:bodyPr spcFirstLastPara="1" wrap="square" lIns="91425" tIns="45700" rIns="91425" bIns="45700" anchor="t" anchorCtr="0">
            <a:noAutofit/>
          </a:bodyPr>
          <a:lstStyle>
            <a:lvl1pPr marR="0" lvl="0" algn="l" rtl="0">
              <a:spcBef>
                <a:spcPts val="853"/>
              </a:spcBef>
              <a:spcAft>
                <a:spcPts val="0"/>
              </a:spcAft>
              <a:buClr>
                <a:schemeClr val="dk1"/>
              </a:buClr>
              <a:buSzPts val="3200"/>
              <a:buFont typeface="Arial"/>
              <a:buNone/>
              <a:defRPr sz="4267" b="0" i="0" u="none" strike="noStrike" cap="none">
                <a:solidFill>
                  <a:schemeClr val="dk1"/>
                </a:solidFill>
                <a:latin typeface="Calibri"/>
                <a:ea typeface="Calibri"/>
                <a:cs typeface="Calibri"/>
                <a:sym typeface="Calibri"/>
              </a:defRPr>
            </a:lvl1pPr>
            <a:lvl2pPr marR="0" lvl="1" algn="l" rtl="0">
              <a:spcBef>
                <a:spcPts val="747"/>
              </a:spcBef>
              <a:spcAft>
                <a:spcPts val="0"/>
              </a:spcAft>
              <a:buClr>
                <a:schemeClr val="dk1"/>
              </a:buClr>
              <a:buSzPts val="2800"/>
              <a:buFont typeface="Arial"/>
              <a:buNone/>
              <a:defRPr sz="3733" b="0" i="0" u="none" strike="noStrike" cap="none">
                <a:solidFill>
                  <a:schemeClr val="dk1"/>
                </a:solidFill>
                <a:latin typeface="Calibri"/>
                <a:ea typeface="Calibri"/>
                <a:cs typeface="Calibri"/>
                <a:sym typeface="Calibri"/>
              </a:defRPr>
            </a:lvl2pPr>
            <a:lvl3pPr marR="0" lvl="2" algn="l" rtl="0">
              <a:spcBef>
                <a:spcPts val="640"/>
              </a:spcBef>
              <a:spcAft>
                <a:spcPts val="0"/>
              </a:spcAft>
              <a:buClr>
                <a:schemeClr val="dk1"/>
              </a:buClr>
              <a:buSzPts val="2400"/>
              <a:buFont typeface="Arial"/>
              <a:buNone/>
              <a:defRPr sz="3200" b="0" i="0" u="none" strike="noStrike" cap="none">
                <a:solidFill>
                  <a:schemeClr val="dk1"/>
                </a:solidFill>
                <a:latin typeface="Calibri"/>
                <a:ea typeface="Calibri"/>
                <a:cs typeface="Calibri"/>
                <a:sym typeface="Calibri"/>
              </a:defRPr>
            </a:lvl3pPr>
            <a:lvl4pPr marR="0" lvl="3"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4pPr>
            <a:lvl5pPr marR="0" lvl="4"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5pPr>
            <a:lvl6pPr marR="0" lvl="5"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6pPr>
            <a:lvl7pPr marR="0" lvl="6"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7pPr>
            <a:lvl8pPr marR="0" lvl="7"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8pPr>
            <a:lvl9pPr marR="0" lvl="8"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body" idx="1"/>
          </p:nvPr>
        </p:nvSpPr>
        <p:spPr>
          <a:xfrm>
            <a:off x="2389717" y="5367338"/>
            <a:ext cx="7315200" cy="804861"/>
          </a:xfrm>
          <a:prstGeom prst="rect">
            <a:avLst/>
          </a:prstGeom>
          <a:noFill/>
          <a:ln>
            <a:noFill/>
          </a:ln>
        </p:spPr>
        <p:txBody>
          <a:bodyPr spcFirstLastPara="1" wrap="square" lIns="91425" tIns="45700" rIns="91425" bIns="45700" anchor="t" anchorCtr="0">
            <a:noAutofit/>
          </a:bodyPr>
          <a:lstStyle>
            <a:lvl1pPr marL="609585" lvl="0" indent="-304792" algn="l">
              <a:spcBef>
                <a:spcPts val="373"/>
              </a:spcBef>
              <a:spcAft>
                <a:spcPts val="0"/>
              </a:spcAft>
              <a:buClr>
                <a:schemeClr val="dk1"/>
              </a:buClr>
              <a:buSzPts val="1400"/>
              <a:buNone/>
              <a:defRPr sz="1867"/>
            </a:lvl1pPr>
            <a:lvl2pPr marL="1219170" lvl="1" indent="-304792" algn="l">
              <a:spcBef>
                <a:spcPts val="320"/>
              </a:spcBef>
              <a:spcAft>
                <a:spcPts val="0"/>
              </a:spcAft>
              <a:buClr>
                <a:schemeClr val="dk1"/>
              </a:buClr>
              <a:buSzPts val="1200"/>
              <a:buNone/>
              <a:defRPr sz="1600"/>
            </a:lvl2pPr>
            <a:lvl3pPr marL="1828754" lvl="2" indent="-304792" algn="l">
              <a:spcBef>
                <a:spcPts val="267"/>
              </a:spcBef>
              <a:spcAft>
                <a:spcPts val="0"/>
              </a:spcAft>
              <a:buClr>
                <a:schemeClr val="dk1"/>
              </a:buClr>
              <a:buSzPts val="1000"/>
              <a:buNone/>
              <a:defRPr sz="1333"/>
            </a:lvl3pPr>
            <a:lvl4pPr marL="2438339" lvl="3" indent="-304792" algn="l">
              <a:spcBef>
                <a:spcPts val="240"/>
              </a:spcBef>
              <a:spcAft>
                <a:spcPts val="0"/>
              </a:spcAft>
              <a:buClr>
                <a:schemeClr val="dk1"/>
              </a:buClr>
              <a:buSzPts val="900"/>
              <a:buNone/>
              <a:defRPr sz="1200"/>
            </a:lvl4pPr>
            <a:lvl5pPr marL="3047924" lvl="4" indent="-304792" algn="l">
              <a:spcBef>
                <a:spcPts val="240"/>
              </a:spcBef>
              <a:spcAft>
                <a:spcPts val="0"/>
              </a:spcAft>
              <a:buClr>
                <a:schemeClr val="dk1"/>
              </a:buClr>
              <a:buSzPts val="900"/>
              <a:buNone/>
              <a:defRPr sz="1200"/>
            </a:lvl5pPr>
            <a:lvl6pPr marL="3657509" lvl="5" indent="-304792" algn="l">
              <a:spcBef>
                <a:spcPts val="240"/>
              </a:spcBef>
              <a:spcAft>
                <a:spcPts val="0"/>
              </a:spcAft>
              <a:buClr>
                <a:schemeClr val="dk1"/>
              </a:buClr>
              <a:buSzPts val="900"/>
              <a:buNone/>
              <a:defRPr sz="1200"/>
            </a:lvl6pPr>
            <a:lvl7pPr marL="4267093" lvl="6" indent="-304792" algn="l">
              <a:spcBef>
                <a:spcPts val="240"/>
              </a:spcBef>
              <a:spcAft>
                <a:spcPts val="0"/>
              </a:spcAft>
              <a:buClr>
                <a:schemeClr val="dk1"/>
              </a:buClr>
              <a:buSzPts val="900"/>
              <a:buNone/>
              <a:defRPr sz="1200"/>
            </a:lvl7pPr>
            <a:lvl8pPr marL="4876678" lvl="7" indent="-304792" algn="l">
              <a:spcBef>
                <a:spcPts val="240"/>
              </a:spcBef>
              <a:spcAft>
                <a:spcPts val="0"/>
              </a:spcAft>
              <a:buClr>
                <a:schemeClr val="dk1"/>
              </a:buClr>
              <a:buSzPts val="900"/>
              <a:buNone/>
              <a:defRPr sz="1200"/>
            </a:lvl8pPr>
            <a:lvl9pPr marL="5486263" lvl="8" indent="-304792" algn="l">
              <a:spcBef>
                <a:spcPts val="240"/>
              </a:spcBef>
              <a:spcAft>
                <a:spcPts val="0"/>
              </a:spcAft>
              <a:buClr>
                <a:schemeClr val="dk1"/>
              </a:buClr>
              <a:buSzPts val="900"/>
              <a:buNone/>
              <a:defRPr sz="1200"/>
            </a:lvl9pPr>
          </a:lstStyle>
          <a:p>
            <a:endParaRPr/>
          </a:p>
        </p:txBody>
      </p:sp>
      <p:sp>
        <p:nvSpPr>
          <p:cNvPr id="110" name="Google Shape;110;p2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2479351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3833019" y="-1623219"/>
            <a:ext cx="4525963" cy="10972800"/>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Clr>
                <a:schemeClr val="dk1"/>
              </a:buClr>
              <a:buSzPts val="1800"/>
              <a:buChar char="•"/>
              <a:defRPr/>
            </a:lvl1pPr>
            <a:lvl2pPr marL="1219170" lvl="1" indent="-457189" algn="l">
              <a:spcBef>
                <a:spcPts val="480"/>
              </a:spcBef>
              <a:spcAft>
                <a:spcPts val="0"/>
              </a:spcAft>
              <a:buClr>
                <a:schemeClr val="dk1"/>
              </a:buClr>
              <a:buSzPts val="1800"/>
              <a:buChar char="–"/>
              <a:defRPr/>
            </a:lvl2pPr>
            <a:lvl3pPr marL="1828754" lvl="2" indent="-457189" algn="l">
              <a:spcBef>
                <a:spcPts val="480"/>
              </a:spcBef>
              <a:spcAft>
                <a:spcPts val="0"/>
              </a:spcAft>
              <a:buClr>
                <a:schemeClr val="dk1"/>
              </a:buClr>
              <a:buSzPts val="1800"/>
              <a:buChar char="•"/>
              <a:defRPr/>
            </a:lvl3pPr>
            <a:lvl4pPr marL="2438339" lvl="3" indent="-457189" algn="l">
              <a:spcBef>
                <a:spcPts val="480"/>
              </a:spcBef>
              <a:spcAft>
                <a:spcPts val="0"/>
              </a:spcAft>
              <a:buClr>
                <a:schemeClr val="dk1"/>
              </a:buClr>
              <a:buSzPts val="1800"/>
              <a:buChar char="–"/>
              <a:defRPr/>
            </a:lvl4pPr>
            <a:lvl5pPr marL="3047924" lvl="4" indent="-457189" algn="l">
              <a:spcBef>
                <a:spcPts val="480"/>
              </a:spcBef>
              <a:spcAft>
                <a:spcPts val="0"/>
              </a:spcAft>
              <a:buClr>
                <a:schemeClr val="dk1"/>
              </a:buClr>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6503756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7285038" y="1828800"/>
            <a:ext cx="5851525" cy="2743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Clr>
                <a:schemeClr val="dk1"/>
              </a:buClr>
              <a:buSzPts val="1800"/>
              <a:buChar char="•"/>
              <a:defRPr/>
            </a:lvl1pPr>
            <a:lvl2pPr marL="1219170" lvl="1" indent="-457189" algn="l">
              <a:spcBef>
                <a:spcPts val="480"/>
              </a:spcBef>
              <a:spcAft>
                <a:spcPts val="0"/>
              </a:spcAft>
              <a:buClr>
                <a:schemeClr val="dk1"/>
              </a:buClr>
              <a:buSzPts val="1800"/>
              <a:buChar char="–"/>
              <a:defRPr/>
            </a:lvl2pPr>
            <a:lvl3pPr marL="1828754" lvl="2" indent="-457189" algn="l">
              <a:spcBef>
                <a:spcPts val="480"/>
              </a:spcBef>
              <a:spcAft>
                <a:spcPts val="0"/>
              </a:spcAft>
              <a:buClr>
                <a:schemeClr val="dk1"/>
              </a:buClr>
              <a:buSzPts val="1800"/>
              <a:buChar char="•"/>
              <a:defRPr/>
            </a:lvl3pPr>
            <a:lvl4pPr marL="2438339" lvl="3" indent="-457189" algn="l">
              <a:spcBef>
                <a:spcPts val="480"/>
              </a:spcBef>
              <a:spcAft>
                <a:spcPts val="0"/>
              </a:spcAft>
              <a:buClr>
                <a:schemeClr val="dk1"/>
              </a:buClr>
              <a:buSzPts val="1800"/>
              <a:buChar char="–"/>
              <a:defRPr/>
            </a:lvl4pPr>
            <a:lvl5pPr marL="3047924" lvl="4" indent="-457189" algn="l">
              <a:spcBef>
                <a:spcPts val="480"/>
              </a:spcBef>
              <a:spcAft>
                <a:spcPts val="0"/>
              </a:spcAft>
              <a:buClr>
                <a:schemeClr val="dk1"/>
              </a:buClr>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618680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22F5FD-E91A-4983-A2AF-B9D547347D6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F5A07F4-39EE-413E-9179-EF2046D3A499}"/>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BD7A5232-96D7-489C-89B5-403FEF878F98}"/>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18D04907-169A-4C9F-8D86-0B3DC8DA4B0A}"/>
              </a:ext>
            </a:extLst>
          </p:cNvPr>
          <p:cNvSpPr>
            <a:spLocks noGrp="1"/>
          </p:cNvSpPr>
          <p:nvPr>
            <p:ph type="dt" sz="half" idx="10"/>
          </p:nvPr>
        </p:nvSpPr>
        <p:spPr/>
        <p:txBody>
          <a:bodyPr/>
          <a:lstStyle/>
          <a:p>
            <a:fld id="{9095D452-AC6C-4F76-AAC2-D7F0BCF6D03B}" type="datetimeFigureOut">
              <a:rPr lang="it-IT" smtClean="0"/>
              <a:t>17/08/2021</a:t>
            </a:fld>
            <a:endParaRPr lang="it-IT"/>
          </a:p>
        </p:txBody>
      </p:sp>
      <p:sp>
        <p:nvSpPr>
          <p:cNvPr id="6" name="Segnaposto piè di pagina 5">
            <a:extLst>
              <a:ext uri="{FF2B5EF4-FFF2-40B4-BE49-F238E27FC236}">
                <a16:creationId xmlns:a16="http://schemas.microsoft.com/office/drawing/2014/main" id="{F3899F31-DA23-4523-987A-0DBC33A1A4E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7A9E497-6DB0-41DB-B0FF-C062B764F8BF}"/>
              </a:ext>
            </a:extLst>
          </p:cNvPr>
          <p:cNvSpPr>
            <a:spLocks noGrp="1"/>
          </p:cNvSpPr>
          <p:nvPr>
            <p:ph type="sldNum" sz="quarter" idx="12"/>
          </p:nvPr>
        </p:nvSpPr>
        <p:spPr/>
        <p:txBody>
          <a:bodyPr/>
          <a:lstStyle/>
          <a:p>
            <a:fld id="{0751E827-4344-41CC-84C6-B043C092C389}" type="slidenum">
              <a:rPr lang="it-IT" smtClean="0"/>
              <a:t>‹N›</a:t>
            </a:fld>
            <a:endParaRPr lang="it-IT"/>
          </a:p>
        </p:txBody>
      </p:sp>
    </p:spTree>
    <p:extLst>
      <p:ext uri="{BB962C8B-B14F-4D97-AF65-F5344CB8AC3E}">
        <p14:creationId xmlns:p14="http://schemas.microsoft.com/office/powerpoint/2010/main" val="3187880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52745F-91B3-49E6-A7DC-85C1ABAD5BA7}"/>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531C15D-27D4-42DD-85B1-A87AC11A29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086D9107-4CF1-4D46-B77F-CC5A40FC9BDB}"/>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4D4321B7-FC9F-4272-8C0E-DD0FA45FE8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926B63B9-FD27-4884-8644-CD781FCAF37C}"/>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8C38D3D5-A8F0-4C80-9890-284908044308}"/>
              </a:ext>
            </a:extLst>
          </p:cNvPr>
          <p:cNvSpPr>
            <a:spLocks noGrp="1"/>
          </p:cNvSpPr>
          <p:nvPr>
            <p:ph type="dt" sz="half" idx="10"/>
          </p:nvPr>
        </p:nvSpPr>
        <p:spPr/>
        <p:txBody>
          <a:bodyPr/>
          <a:lstStyle/>
          <a:p>
            <a:fld id="{9095D452-AC6C-4F76-AAC2-D7F0BCF6D03B}" type="datetimeFigureOut">
              <a:rPr lang="it-IT" smtClean="0"/>
              <a:t>17/08/2021</a:t>
            </a:fld>
            <a:endParaRPr lang="it-IT"/>
          </a:p>
        </p:txBody>
      </p:sp>
      <p:sp>
        <p:nvSpPr>
          <p:cNvPr id="8" name="Segnaposto piè di pagina 7">
            <a:extLst>
              <a:ext uri="{FF2B5EF4-FFF2-40B4-BE49-F238E27FC236}">
                <a16:creationId xmlns:a16="http://schemas.microsoft.com/office/drawing/2014/main" id="{621B4571-D66F-4484-9B9B-68535F41DF40}"/>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C3EC5194-F8B7-4254-A656-6A90FF29B575}"/>
              </a:ext>
            </a:extLst>
          </p:cNvPr>
          <p:cNvSpPr>
            <a:spLocks noGrp="1"/>
          </p:cNvSpPr>
          <p:nvPr>
            <p:ph type="sldNum" sz="quarter" idx="12"/>
          </p:nvPr>
        </p:nvSpPr>
        <p:spPr/>
        <p:txBody>
          <a:bodyPr/>
          <a:lstStyle/>
          <a:p>
            <a:fld id="{0751E827-4344-41CC-84C6-B043C092C389}" type="slidenum">
              <a:rPr lang="it-IT" smtClean="0"/>
              <a:t>‹N›</a:t>
            </a:fld>
            <a:endParaRPr lang="it-IT"/>
          </a:p>
        </p:txBody>
      </p:sp>
    </p:spTree>
    <p:extLst>
      <p:ext uri="{BB962C8B-B14F-4D97-AF65-F5344CB8AC3E}">
        <p14:creationId xmlns:p14="http://schemas.microsoft.com/office/powerpoint/2010/main" val="2810791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45F058-FD34-417C-ACFF-3FD5DAEE23AD}"/>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2E0F935F-6A82-4215-BB50-3FDFF0F0ED57}"/>
              </a:ext>
            </a:extLst>
          </p:cNvPr>
          <p:cNvSpPr>
            <a:spLocks noGrp="1"/>
          </p:cNvSpPr>
          <p:nvPr>
            <p:ph type="dt" sz="half" idx="10"/>
          </p:nvPr>
        </p:nvSpPr>
        <p:spPr/>
        <p:txBody>
          <a:bodyPr/>
          <a:lstStyle/>
          <a:p>
            <a:fld id="{9095D452-AC6C-4F76-AAC2-D7F0BCF6D03B}" type="datetimeFigureOut">
              <a:rPr lang="it-IT" smtClean="0"/>
              <a:t>17/08/2021</a:t>
            </a:fld>
            <a:endParaRPr lang="it-IT"/>
          </a:p>
        </p:txBody>
      </p:sp>
      <p:sp>
        <p:nvSpPr>
          <p:cNvPr id="4" name="Segnaposto piè di pagina 3">
            <a:extLst>
              <a:ext uri="{FF2B5EF4-FFF2-40B4-BE49-F238E27FC236}">
                <a16:creationId xmlns:a16="http://schemas.microsoft.com/office/drawing/2014/main" id="{AB71BFE6-8117-4244-93A9-F8423C9010C0}"/>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5636C8CA-6463-4599-AC6E-521C92F00C5B}"/>
              </a:ext>
            </a:extLst>
          </p:cNvPr>
          <p:cNvSpPr>
            <a:spLocks noGrp="1"/>
          </p:cNvSpPr>
          <p:nvPr>
            <p:ph type="sldNum" sz="quarter" idx="12"/>
          </p:nvPr>
        </p:nvSpPr>
        <p:spPr/>
        <p:txBody>
          <a:bodyPr/>
          <a:lstStyle/>
          <a:p>
            <a:fld id="{0751E827-4344-41CC-84C6-B043C092C389}" type="slidenum">
              <a:rPr lang="it-IT" smtClean="0"/>
              <a:t>‹N›</a:t>
            </a:fld>
            <a:endParaRPr lang="it-IT"/>
          </a:p>
        </p:txBody>
      </p:sp>
    </p:spTree>
    <p:extLst>
      <p:ext uri="{BB962C8B-B14F-4D97-AF65-F5344CB8AC3E}">
        <p14:creationId xmlns:p14="http://schemas.microsoft.com/office/powerpoint/2010/main" val="3201731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CE96708B-5930-4BD1-B631-A6A885EA2944}"/>
              </a:ext>
            </a:extLst>
          </p:cNvPr>
          <p:cNvSpPr>
            <a:spLocks noGrp="1"/>
          </p:cNvSpPr>
          <p:nvPr>
            <p:ph type="dt" sz="half" idx="10"/>
          </p:nvPr>
        </p:nvSpPr>
        <p:spPr/>
        <p:txBody>
          <a:bodyPr/>
          <a:lstStyle/>
          <a:p>
            <a:fld id="{9095D452-AC6C-4F76-AAC2-D7F0BCF6D03B}" type="datetimeFigureOut">
              <a:rPr lang="it-IT" smtClean="0"/>
              <a:t>17/08/2021</a:t>
            </a:fld>
            <a:endParaRPr lang="it-IT"/>
          </a:p>
        </p:txBody>
      </p:sp>
      <p:sp>
        <p:nvSpPr>
          <p:cNvPr id="3" name="Segnaposto piè di pagina 2">
            <a:extLst>
              <a:ext uri="{FF2B5EF4-FFF2-40B4-BE49-F238E27FC236}">
                <a16:creationId xmlns:a16="http://schemas.microsoft.com/office/drawing/2014/main" id="{6501EF3B-D950-42DC-A024-266EEE22DE0F}"/>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CC6EA256-1255-4F25-ADAE-4F392333BE6E}"/>
              </a:ext>
            </a:extLst>
          </p:cNvPr>
          <p:cNvSpPr>
            <a:spLocks noGrp="1"/>
          </p:cNvSpPr>
          <p:nvPr>
            <p:ph type="sldNum" sz="quarter" idx="12"/>
          </p:nvPr>
        </p:nvSpPr>
        <p:spPr/>
        <p:txBody>
          <a:bodyPr/>
          <a:lstStyle/>
          <a:p>
            <a:fld id="{0751E827-4344-41CC-84C6-B043C092C389}" type="slidenum">
              <a:rPr lang="it-IT" smtClean="0"/>
              <a:t>‹N›</a:t>
            </a:fld>
            <a:endParaRPr lang="it-IT"/>
          </a:p>
        </p:txBody>
      </p:sp>
    </p:spTree>
    <p:extLst>
      <p:ext uri="{BB962C8B-B14F-4D97-AF65-F5344CB8AC3E}">
        <p14:creationId xmlns:p14="http://schemas.microsoft.com/office/powerpoint/2010/main" val="2070096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E36771-3119-4D9B-B8DC-170563655D6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D81BC7C-1286-4AAA-89AF-FF87E283C5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2D8DAA07-BA4C-4464-BBEB-8156555DC0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3FA38BE-7B89-4B73-BB8F-F75AD8D044FF}"/>
              </a:ext>
            </a:extLst>
          </p:cNvPr>
          <p:cNvSpPr>
            <a:spLocks noGrp="1"/>
          </p:cNvSpPr>
          <p:nvPr>
            <p:ph type="dt" sz="half" idx="10"/>
          </p:nvPr>
        </p:nvSpPr>
        <p:spPr/>
        <p:txBody>
          <a:bodyPr/>
          <a:lstStyle/>
          <a:p>
            <a:fld id="{9095D452-AC6C-4F76-AAC2-D7F0BCF6D03B}" type="datetimeFigureOut">
              <a:rPr lang="it-IT" smtClean="0"/>
              <a:t>17/08/2021</a:t>
            </a:fld>
            <a:endParaRPr lang="it-IT"/>
          </a:p>
        </p:txBody>
      </p:sp>
      <p:sp>
        <p:nvSpPr>
          <p:cNvPr id="6" name="Segnaposto piè di pagina 5">
            <a:extLst>
              <a:ext uri="{FF2B5EF4-FFF2-40B4-BE49-F238E27FC236}">
                <a16:creationId xmlns:a16="http://schemas.microsoft.com/office/drawing/2014/main" id="{ED8543DA-4E55-496E-8F73-99036E01EB0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F059A79-7740-4E8A-8D51-A957780A38C9}"/>
              </a:ext>
            </a:extLst>
          </p:cNvPr>
          <p:cNvSpPr>
            <a:spLocks noGrp="1"/>
          </p:cNvSpPr>
          <p:nvPr>
            <p:ph type="sldNum" sz="quarter" idx="12"/>
          </p:nvPr>
        </p:nvSpPr>
        <p:spPr/>
        <p:txBody>
          <a:bodyPr/>
          <a:lstStyle/>
          <a:p>
            <a:fld id="{0751E827-4344-41CC-84C6-B043C092C389}" type="slidenum">
              <a:rPr lang="it-IT" smtClean="0"/>
              <a:t>‹N›</a:t>
            </a:fld>
            <a:endParaRPr lang="it-IT"/>
          </a:p>
        </p:txBody>
      </p:sp>
    </p:spTree>
    <p:extLst>
      <p:ext uri="{BB962C8B-B14F-4D97-AF65-F5344CB8AC3E}">
        <p14:creationId xmlns:p14="http://schemas.microsoft.com/office/powerpoint/2010/main" val="1755537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AA09D5-BF44-4EE1-B2CC-D2933BDFC4E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3A2EF94A-1D98-4E96-ABC3-62AE43ADA3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893F6227-73C9-439B-B2E4-6E0C011A6B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D4F79124-4C0F-43B7-BE90-AE35A47528CA}"/>
              </a:ext>
            </a:extLst>
          </p:cNvPr>
          <p:cNvSpPr>
            <a:spLocks noGrp="1"/>
          </p:cNvSpPr>
          <p:nvPr>
            <p:ph type="dt" sz="half" idx="10"/>
          </p:nvPr>
        </p:nvSpPr>
        <p:spPr/>
        <p:txBody>
          <a:bodyPr/>
          <a:lstStyle/>
          <a:p>
            <a:fld id="{9095D452-AC6C-4F76-AAC2-D7F0BCF6D03B}" type="datetimeFigureOut">
              <a:rPr lang="it-IT" smtClean="0"/>
              <a:t>17/08/2021</a:t>
            </a:fld>
            <a:endParaRPr lang="it-IT"/>
          </a:p>
        </p:txBody>
      </p:sp>
      <p:sp>
        <p:nvSpPr>
          <p:cNvPr id="6" name="Segnaposto piè di pagina 5">
            <a:extLst>
              <a:ext uri="{FF2B5EF4-FFF2-40B4-BE49-F238E27FC236}">
                <a16:creationId xmlns:a16="http://schemas.microsoft.com/office/drawing/2014/main" id="{3E133FDD-8746-48FB-8425-D8403ED86E1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EA8F542-DDFF-4156-AB01-973ABBEF2E18}"/>
              </a:ext>
            </a:extLst>
          </p:cNvPr>
          <p:cNvSpPr>
            <a:spLocks noGrp="1"/>
          </p:cNvSpPr>
          <p:nvPr>
            <p:ph type="sldNum" sz="quarter" idx="12"/>
          </p:nvPr>
        </p:nvSpPr>
        <p:spPr/>
        <p:txBody>
          <a:bodyPr/>
          <a:lstStyle/>
          <a:p>
            <a:fld id="{0751E827-4344-41CC-84C6-B043C092C389}" type="slidenum">
              <a:rPr lang="it-IT" smtClean="0"/>
              <a:t>‹N›</a:t>
            </a:fld>
            <a:endParaRPr lang="it-IT"/>
          </a:p>
        </p:txBody>
      </p:sp>
    </p:spTree>
    <p:extLst>
      <p:ext uri="{BB962C8B-B14F-4D97-AF65-F5344CB8AC3E}">
        <p14:creationId xmlns:p14="http://schemas.microsoft.com/office/powerpoint/2010/main" val="4062931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3F64A0F8-BCF9-4F3D-A3E0-FACA2BBDB7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4BF982B-5ED5-474C-9EDD-B655599FE5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A951881-9470-4DA6-B781-5D90180566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95D452-AC6C-4F76-AAC2-D7F0BCF6D03B}" type="datetimeFigureOut">
              <a:rPr lang="it-IT" smtClean="0"/>
              <a:t>17/08/2021</a:t>
            </a:fld>
            <a:endParaRPr lang="it-IT"/>
          </a:p>
        </p:txBody>
      </p:sp>
      <p:sp>
        <p:nvSpPr>
          <p:cNvPr id="5" name="Segnaposto piè di pagina 4">
            <a:extLst>
              <a:ext uri="{FF2B5EF4-FFF2-40B4-BE49-F238E27FC236}">
                <a16:creationId xmlns:a16="http://schemas.microsoft.com/office/drawing/2014/main" id="{91A26F36-3166-4F01-8B6B-82C92E6881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44397804-57A2-470F-A459-149D6590A7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51E827-4344-41CC-84C6-B043C092C389}" type="slidenum">
              <a:rPr lang="it-IT" smtClean="0"/>
              <a:t>‹N›</a:t>
            </a:fld>
            <a:endParaRPr lang="it-IT"/>
          </a:p>
        </p:txBody>
      </p:sp>
    </p:spTree>
    <p:extLst>
      <p:ext uri="{BB962C8B-B14F-4D97-AF65-F5344CB8AC3E}">
        <p14:creationId xmlns:p14="http://schemas.microsoft.com/office/powerpoint/2010/main" val="315736121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A9714-E498-4BB1-946F-9B4AA3A4C648}" type="datetimeFigureOut">
              <a:rPr lang="en-GB" smtClean="0"/>
              <a:t>17/08/2021</a:t>
            </a:fld>
            <a:endParaRPr lang="en-GB"/>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B23BE-89C9-4E17-8330-1D0EE89529DF}" type="slidenum">
              <a:rPr lang="en-GB" smtClean="0"/>
              <a:t>‹N›</a:t>
            </a:fld>
            <a:endParaRPr lang="en-GB"/>
          </a:p>
        </p:txBody>
      </p:sp>
    </p:spTree>
    <p:extLst>
      <p:ext uri="{BB962C8B-B14F-4D97-AF65-F5344CB8AC3E}">
        <p14:creationId xmlns:p14="http://schemas.microsoft.com/office/powerpoint/2010/main" val="269050846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609600" y="1600200"/>
            <a:ext cx="109728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600" b="0" i="0" u="none" strike="noStrike" cap="none">
                <a:solidFill>
                  <a:srgbClr val="888888"/>
                </a:solidFill>
                <a:latin typeface="Calibri"/>
                <a:ea typeface="Calibri"/>
                <a:cs typeface="Calibri"/>
                <a:sym typeface="Calibri"/>
              </a:defRPr>
            </a:lvl1pPr>
            <a:lvl2pPr marL="0" marR="0" lvl="1" indent="0" algn="r" rtl="0">
              <a:spcBef>
                <a:spcPts val="0"/>
              </a:spcBef>
              <a:buNone/>
              <a:defRPr sz="1600" b="0" i="0" u="none" strike="noStrike" cap="none">
                <a:solidFill>
                  <a:srgbClr val="888888"/>
                </a:solidFill>
                <a:latin typeface="Calibri"/>
                <a:ea typeface="Calibri"/>
                <a:cs typeface="Calibri"/>
                <a:sym typeface="Calibri"/>
              </a:defRPr>
            </a:lvl2pPr>
            <a:lvl3pPr marL="0" marR="0" lvl="2" indent="0" algn="r" rtl="0">
              <a:spcBef>
                <a:spcPts val="0"/>
              </a:spcBef>
              <a:buNone/>
              <a:defRPr sz="1600" b="0" i="0" u="none" strike="noStrike" cap="none">
                <a:solidFill>
                  <a:srgbClr val="888888"/>
                </a:solidFill>
                <a:latin typeface="Calibri"/>
                <a:ea typeface="Calibri"/>
                <a:cs typeface="Calibri"/>
                <a:sym typeface="Calibri"/>
              </a:defRPr>
            </a:lvl3pPr>
            <a:lvl4pPr marL="0" marR="0" lvl="3" indent="0" algn="r" rtl="0">
              <a:spcBef>
                <a:spcPts val="0"/>
              </a:spcBef>
              <a:buNone/>
              <a:defRPr sz="1600" b="0" i="0" u="none" strike="noStrike" cap="none">
                <a:solidFill>
                  <a:srgbClr val="888888"/>
                </a:solidFill>
                <a:latin typeface="Calibri"/>
                <a:ea typeface="Calibri"/>
                <a:cs typeface="Calibri"/>
                <a:sym typeface="Calibri"/>
              </a:defRPr>
            </a:lvl4pPr>
            <a:lvl5pPr marL="0" marR="0" lvl="4" indent="0" algn="r" rtl="0">
              <a:spcBef>
                <a:spcPts val="0"/>
              </a:spcBef>
              <a:buNone/>
              <a:defRPr sz="1600" b="0" i="0" u="none" strike="noStrike" cap="none">
                <a:solidFill>
                  <a:srgbClr val="888888"/>
                </a:solidFill>
                <a:latin typeface="Calibri"/>
                <a:ea typeface="Calibri"/>
                <a:cs typeface="Calibri"/>
                <a:sym typeface="Calibri"/>
              </a:defRPr>
            </a:lvl5pPr>
            <a:lvl6pPr marL="0" marR="0" lvl="5" indent="0" algn="r" rtl="0">
              <a:spcBef>
                <a:spcPts val="0"/>
              </a:spcBef>
              <a:buNone/>
              <a:defRPr sz="1600" b="0" i="0" u="none" strike="noStrike" cap="none">
                <a:solidFill>
                  <a:srgbClr val="888888"/>
                </a:solidFill>
                <a:latin typeface="Calibri"/>
                <a:ea typeface="Calibri"/>
                <a:cs typeface="Calibri"/>
                <a:sym typeface="Calibri"/>
              </a:defRPr>
            </a:lvl6pPr>
            <a:lvl7pPr marL="0" marR="0" lvl="6" indent="0" algn="r" rtl="0">
              <a:spcBef>
                <a:spcPts val="0"/>
              </a:spcBef>
              <a:buNone/>
              <a:defRPr sz="1600" b="0" i="0" u="none" strike="noStrike" cap="none">
                <a:solidFill>
                  <a:srgbClr val="888888"/>
                </a:solidFill>
                <a:latin typeface="Calibri"/>
                <a:ea typeface="Calibri"/>
                <a:cs typeface="Calibri"/>
                <a:sym typeface="Calibri"/>
              </a:defRPr>
            </a:lvl7pPr>
            <a:lvl8pPr marL="0" marR="0" lvl="7" indent="0" algn="r" rtl="0">
              <a:spcBef>
                <a:spcPts val="0"/>
              </a:spcBef>
              <a:buNone/>
              <a:defRPr sz="1600" b="0" i="0" u="none" strike="noStrike" cap="none">
                <a:solidFill>
                  <a:srgbClr val="888888"/>
                </a:solidFill>
                <a:latin typeface="Calibri"/>
                <a:ea typeface="Calibri"/>
                <a:cs typeface="Calibri"/>
                <a:sym typeface="Calibri"/>
              </a:defRPr>
            </a:lvl8pPr>
            <a:lvl9pPr marL="0" marR="0" lvl="8" indent="0" algn="r" rtl="0">
              <a:spcBef>
                <a:spcPts val="0"/>
              </a:spcBef>
              <a:buNone/>
              <a:defRPr sz="1600" b="0" i="0" u="none" strike="noStrike" cap="none">
                <a:solidFill>
                  <a:srgbClr val="888888"/>
                </a:solidFill>
                <a:latin typeface="Calibri"/>
                <a:ea typeface="Calibri"/>
                <a:cs typeface="Calibri"/>
                <a:sym typeface="Calibri"/>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417299734"/>
      </p:ext>
    </p:extLst>
  </p:cSld>
  <p:clrMap bg1="lt1" tx1="dk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1FCB77A5-9E96-45C2-9637-8D4C2FF2A2F8}"/>
              </a:ext>
            </a:extLst>
          </p:cNvPr>
          <p:cNvSpPr>
            <a:spLocks noGrp="1"/>
          </p:cNvSpPr>
          <p:nvPr>
            <p:ph type="ctrTitle"/>
          </p:nvPr>
        </p:nvSpPr>
        <p:spPr>
          <a:xfrm>
            <a:off x="673768" y="1041400"/>
            <a:ext cx="10844463" cy="2387600"/>
          </a:xfrm>
        </p:spPr>
        <p:txBody>
          <a:bodyPr/>
          <a:lstStyle/>
          <a:p>
            <a:r>
              <a:rPr lang="it-IT" dirty="0"/>
              <a:t>Tecnologie Informatiche per il Web </a:t>
            </a:r>
            <a:r>
              <a:rPr lang="it-IT" sz="3200" dirty="0"/>
              <a:t>AA. 2020/21</a:t>
            </a:r>
          </a:p>
        </p:txBody>
      </p:sp>
      <p:sp>
        <p:nvSpPr>
          <p:cNvPr id="5" name="Sottotitolo 4">
            <a:extLst>
              <a:ext uri="{FF2B5EF4-FFF2-40B4-BE49-F238E27FC236}">
                <a16:creationId xmlns:a16="http://schemas.microsoft.com/office/drawing/2014/main" id="{5101101A-F2BF-427B-91DF-F4729F2EDA6E}"/>
              </a:ext>
            </a:extLst>
          </p:cNvPr>
          <p:cNvSpPr>
            <a:spLocks noGrp="1"/>
          </p:cNvSpPr>
          <p:nvPr>
            <p:ph type="subTitle" idx="1"/>
          </p:nvPr>
        </p:nvSpPr>
        <p:spPr>
          <a:xfrm>
            <a:off x="1523999" y="3922880"/>
            <a:ext cx="9144000" cy="1655762"/>
          </a:xfrm>
        </p:spPr>
        <p:txBody>
          <a:bodyPr>
            <a:normAutofit/>
          </a:bodyPr>
          <a:lstStyle/>
          <a:p>
            <a:r>
              <a:rPr lang="it-IT" dirty="0"/>
              <a:t>Docente: Prof. Piero Fraternali</a:t>
            </a:r>
          </a:p>
          <a:p>
            <a:endParaRPr lang="it-IT" dirty="0"/>
          </a:p>
          <a:p>
            <a:r>
              <a:rPr lang="it-IT" dirty="0"/>
              <a:t>Studenti: Linda Zhu, Zheng Maria Yu</a:t>
            </a:r>
          </a:p>
        </p:txBody>
      </p:sp>
    </p:spTree>
    <p:extLst>
      <p:ext uri="{BB962C8B-B14F-4D97-AF65-F5344CB8AC3E}">
        <p14:creationId xmlns:p14="http://schemas.microsoft.com/office/powerpoint/2010/main" val="2361489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07D813-4A39-4AA9-992F-632FE8BE3EB3}"/>
              </a:ext>
            </a:extLst>
          </p:cNvPr>
          <p:cNvSpPr>
            <a:spLocks noGrp="1"/>
          </p:cNvSpPr>
          <p:nvPr>
            <p:ph type="title"/>
          </p:nvPr>
        </p:nvSpPr>
        <p:spPr/>
        <p:txBody>
          <a:bodyPr/>
          <a:lstStyle/>
          <a:p>
            <a:r>
              <a:rPr lang="it-IT" dirty="0"/>
              <a:t>Completamento delle specifiche</a:t>
            </a:r>
          </a:p>
        </p:txBody>
      </p:sp>
      <p:sp>
        <p:nvSpPr>
          <p:cNvPr id="3" name="Segnaposto contenuto 2">
            <a:extLst>
              <a:ext uri="{FF2B5EF4-FFF2-40B4-BE49-F238E27FC236}">
                <a16:creationId xmlns:a16="http://schemas.microsoft.com/office/drawing/2014/main" id="{D9E45FC6-B724-4116-BDFB-097E35E31870}"/>
              </a:ext>
            </a:extLst>
          </p:cNvPr>
          <p:cNvSpPr>
            <a:spLocks noGrp="1"/>
          </p:cNvSpPr>
          <p:nvPr>
            <p:ph idx="1"/>
          </p:nvPr>
        </p:nvSpPr>
        <p:spPr/>
        <p:txBody>
          <a:bodyPr/>
          <a:lstStyle/>
          <a:p>
            <a:pPr>
              <a:buFontTx/>
              <a:buChar char="-"/>
            </a:pPr>
            <a:r>
              <a:rPr lang="it-IT" dirty="0"/>
              <a:t>Si effettua il login nella </a:t>
            </a:r>
            <a:r>
              <a:rPr lang="it-IT" dirty="0">
                <a:solidFill>
                  <a:srgbClr val="FF0000"/>
                </a:solidFill>
              </a:rPr>
              <a:t>pagina di default</a:t>
            </a:r>
          </a:p>
          <a:p>
            <a:pPr>
              <a:buFontTx/>
              <a:buChar char="-"/>
            </a:pPr>
            <a:endParaRPr lang="it-IT" dirty="0"/>
          </a:p>
        </p:txBody>
      </p:sp>
    </p:spTree>
    <p:extLst>
      <p:ext uri="{BB962C8B-B14F-4D97-AF65-F5344CB8AC3E}">
        <p14:creationId xmlns:p14="http://schemas.microsoft.com/office/powerpoint/2010/main" val="672476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3"/>
          <p:cNvSpPr txBox="1">
            <a:spLocks noGrp="1"/>
          </p:cNvSpPr>
          <p:nvPr>
            <p:ph type="title"/>
          </p:nvPr>
        </p:nvSpPr>
        <p:spPr>
          <a:xfrm>
            <a:off x="609600" y="274637"/>
            <a:ext cx="10972800" cy="1143000"/>
          </a:xfrm>
          <a:prstGeom prst="rect">
            <a:avLst/>
          </a:prstGeom>
          <a:noFill/>
          <a:ln>
            <a:noFill/>
          </a:ln>
        </p:spPr>
        <p:txBody>
          <a:bodyPr spcFirstLastPara="1" wrap="square" lIns="121900" tIns="60933" rIns="121900" bIns="60933" anchor="ctr" anchorCtr="0">
            <a:noAutofit/>
          </a:bodyPr>
          <a:lstStyle/>
          <a:p>
            <a:pPr>
              <a:buSzPts val="4400"/>
            </a:pPr>
            <a:r>
              <a:rPr lang="es-419" dirty="0"/>
              <a:t>Progettazione dell’applicazione</a:t>
            </a:r>
            <a:endParaRPr dirty="0"/>
          </a:p>
        </p:txBody>
      </p:sp>
      <p:sp>
        <p:nvSpPr>
          <p:cNvPr id="197" name="Google Shape;197;p33"/>
          <p:cNvSpPr/>
          <p:nvPr/>
        </p:nvSpPr>
        <p:spPr>
          <a:xfrm>
            <a:off x="431367" y="2156536"/>
            <a:ext cx="3744400" cy="2011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121900" tIns="60933" rIns="121900" bIns="60933" anchor="t" anchorCtr="0">
            <a:noAutofit/>
          </a:bodyPr>
          <a:lstStyle/>
          <a:p>
            <a:pPr defTabSz="1219170">
              <a:buClr>
                <a:srgbClr val="000000"/>
              </a:buClr>
            </a:pPr>
            <a:r>
              <a:rPr lang="es-419" sz="2400" kern="0">
                <a:solidFill>
                  <a:srgbClr val="000000"/>
                </a:solidFill>
                <a:latin typeface="Calibri"/>
                <a:ea typeface="Calibri"/>
                <a:cs typeface="Calibri"/>
                <a:sym typeface="Calibri"/>
              </a:rPr>
              <a:t>LOGIN PAGE</a:t>
            </a:r>
            <a:endParaRPr sz="2400" kern="0">
              <a:solidFill>
                <a:srgbClr val="000000"/>
              </a:solidFill>
              <a:latin typeface="Calibri"/>
              <a:ea typeface="Calibri"/>
              <a:cs typeface="Calibri"/>
              <a:sym typeface="Calibri"/>
            </a:endParaRPr>
          </a:p>
        </p:txBody>
      </p:sp>
      <p:sp>
        <p:nvSpPr>
          <p:cNvPr id="198" name="Google Shape;198;p33"/>
          <p:cNvSpPr/>
          <p:nvPr/>
        </p:nvSpPr>
        <p:spPr>
          <a:xfrm>
            <a:off x="623259" y="2663437"/>
            <a:ext cx="2448400" cy="1147200"/>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2400" kern="0">
                <a:solidFill>
                  <a:srgbClr val="000000"/>
                </a:solidFill>
                <a:latin typeface="Calibri"/>
                <a:ea typeface="Calibri"/>
                <a:cs typeface="Calibri"/>
                <a:sym typeface="Calibri"/>
              </a:rPr>
              <a:t>Login form</a:t>
            </a:r>
            <a:br>
              <a:rPr lang="es-419" sz="2400" kern="0">
                <a:solidFill>
                  <a:srgbClr val="000000"/>
                </a:solidFill>
                <a:latin typeface="Calibri"/>
                <a:ea typeface="Calibri"/>
                <a:cs typeface="Calibri"/>
                <a:sym typeface="Calibri"/>
              </a:rPr>
            </a:br>
            <a:r>
              <a:rPr lang="es-419" sz="2400" kern="0">
                <a:solidFill>
                  <a:srgbClr val="000000"/>
                </a:solidFill>
                <a:latin typeface="Calibri"/>
                <a:ea typeface="Calibri"/>
                <a:cs typeface="Calibri"/>
                <a:sym typeface="Calibri"/>
              </a:rPr>
              <a:t>[field: username</a:t>
            </a:r>
            <a:endParaRPr sz="1867" kern="0">
              <a:solidFill>
                <a:srgbClr val="000000"/>
              </a:solidFill>
              <a:latin typeface="Arial"/>
              <a:cs typeface="Arial"/>
              <a:sym typeface="Arial"/>
            </a:endParaRPr>
          </a:p>
          <a:p>
            <a:pPr algn="ctr" defTabSz="1219170">
              <a:buClr>
                <a:srgbClr val="000000"/>
              </a:buClr>
            </a:pPr>
            <a:r>
              <a:rPr lang="es-419" sz="2400" kern="0">
                <a:solidFill>
                  <a:srgbClr val="000000"/>
                </a:solidFill>
                <a:latin typeface="Calibri"/>
                <a:ea typeface="Calibri"/>
                <a:cs typeface="Calibri"/>
                <a:sym typeface="Calibri"/>
              </a:rPr>
              <a:t>field: password]</a:t>
            </a:r>
            <a:endParaRPr sz="2400" kern="0">
              <a:solidFill>
                <a:srgbClr val="000000"/>
              </a:solidFill>
              <a:latin typeface="Calibri"/>
              <a:ea typeface="Calibri"/>
              <a:cs typeface="Calibri"/>
              <a:sym typeface="Calibri"/>
            </a:endParaRPr>
          </a:p>
        </p:txBody>
      </p:sp>
      <p:sp>
        <p:nvSpPr>
          <p:cNvPr id="199" name="Google Shape;199;p33"/>
          <p:cNvSpPr/>
          <p:nvPr/>
        </p:nvSpPr>
        <p:spPr>
          <a:xfrm>
            <a:off x="7673856" y="4485623"/>
            <a:ext cx="3360400" cy="17280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121900" tIns="60933" rIns="121900" bIns="60933" anchor="t" anchorCtr="0">
            <a:noAutofit/>
          </a:bodyPr>
          <a:lstStyle/>
          <a:p>
            <a:pPr defTabSz="1219170">
              <a:buClr>
                <a:srgbClr val="000000"/>
              </a:buClr>
            </a:pPr>
            <a:r>
              <a:rPr lang="es-419" sz="2400" kern="0">
                <a:solidFill>
                  <a:srgbClr val="000000"/>
                </a:solidFill>
                <a:latin typeface="Calibri"/>
                <a:ea typeface="Calibri"/>
                <a:cs typeface="Calibri"/>
                <a:sym typeface="Calibri"/>
              </a:rPr>
              <a:t>HOME</a:t>
            </a:r>
            <a:endParaRPr sz="2400" kern="0">
              <a:solidFill>
                <a:srgbClr val="000000"/>
              </a:solidFill>
              <a:latin typeface="Calibri"/>
              <a:ea typeface="Calibri"/>
              <a:cs typeface="Calibri"/>
              <a:sym typeface="Calibri"/>
            </a:endParaRPr>
          </a:p>
        </p:txBody>
      </p:sp>
      <p:sp>
        <p:nvSpPr>
          <p:cNvPr id="200" name="Google Shape;200;p33"/>
          <p:cNvSpPr/>
          <p:nvPr/>
        </p:nvSpPr>
        <p:spPr>
          <a:xfrm>
            <a:off x="2927648" y="2942523"/>
            <a:ext cx="384043" cy="288032"/>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FFFFFF"/>
              </a:solidFill>
              <a:latin typeface="Calibri"/>
              <a:ea typeface="Calibri"/>
              <a:cs typeface="Calibri"/>
              <a:sym typeface="Calibri"/>
            </a:endParaRPr>
          </a:p>
        </p:txBody>
      </p:sp>
      <p:cxnSp>
        <p:nvCxnSpPr>
          <p:cNvPr id="201" name="Google Shape;201;p33"/>
          <p:cNvCxnSpPr>
            <a:stCxn id="202" idx="2"/>
            <a:endCxn id="203" idx="5"/>
          </p:cNvCxnSpPr>
          <p:nvPr/>
        </p:nvCxnSpPr>
        <p:spPr>
          <a:xfrm rot="10800000" flipH="1">
            <a:off x="6302237" y="3094220"/>
            <a:ext cx="2132000" cy="7600"/>
          </a:xfrm>
          <a:prstGeom prst="bentConnector3">
            <a:avLst>
              <a:gd name="adj1" fmla="val 5000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04" name="Google Shape;204;p33"/>
          <p:cNvSpPr txBox="1"/>
          <p:nvPr/>
        </p:nvSpPr>
        <p:spPr>
          <a:xfrm>
            <a:off x="3104381" y="2571212"/>
            <a:ext cx="11096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400" kern="0">
                <a:solidFill>
                  <a:srgbClr val="000000"/>
                </a:solidFill>
                <a:latin typeface="Calibri"/>
                <a:ea typeface="Calibri"/>
                <a:cs typeface="Calibri"/>
                <a:sym typeface="Calibri"/>
              </a:rPr>
              <a:t>submit</a:t>
            </a:r>
            <a:endParaRPr sz="2400" kern="0">
              <a:solidFill>
                <a:srgbClr val="000000"/>
              </a:solidFill>
              <a:latin typeface="Calibri"/>
              <a:ea typeface="Calibri"/>
              <a:cs typeface="Calibri"/>
              <a:sym typeface="Calibri"/>
            </a:endParaRPr>
          </a:p>
        </p:txBody>
      </p:sp>
      <p:cxnSp>
        <p:nvCxnSpPr>
          <p:cNvPr id="205" name="Google Shape;205;p33"/>
          <p:cNvCxnSpPr>
            <a:stCxn id="206" idx="4"/>
            <a:endCxn id="197" idx="2"/>
          </p:cNvCxnSpPr>
          <p:nvPr/>
        </p:nvCxnSpPr>
        <p:spPr>
          <a:xfrm rot="5400000">
            <a:off x="3335861" y="2656168"/>
            <a:ext cx="479600" cy="2544400"/>
          </a:xfrm>
          <a:prstGeom prst="bentConnector3">
            <a:avLst>
              <a:gd name="adj1" fmla="val 166194"/>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07" name="Google Shape;207;p33"/>
          <p:cNvSpPr txBox="1"/>
          <p:nvPr/>
        </p:nvSpPr>
        <p:spPr>
          <a:xfrm>
            <a:off x="1007433" y="4365100"/>
            <a:ext cx="33184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400" kern="0">
                <a:solidFill>
                  <a:srgbClr val="000000"/>
                </a:solidFill>
                <a:latin typeface="Calibri"/>
                <a:ea typeface="Calibri"/>
                <a:cs typeface="Calibri"/>
                <a:sym typeface="Calibri"/>
              </a:rPr>
              <a:t>wrong user + pswd</a:t>
            </a:r>
            <a:endParaRPr sz="2400" kern="0">
              <a:solidFill>
                <a:srgbClr val="000000"/>
              </a:solidFill>
              <a:latin typeface="Calibri"/>
              <a:ea typeface="Calibri"/>
              <a:cs typeface="Calibri"/>
              <a:sym typeface="Calibri"/>
            </a:endParaRPr>
          </a:p>
        </p:txBody>
      </p:sp>
      <p:sp>
        <p:nvSpPr>
          <p:cNvPr id="208" name="Google Shape;208;p33"/>
          <p:cNvSpPr txBox="1"/>
          <p:nvPr/>
        </p:nvSpPr>
        <p:spPr>
          <a:xfrm>
            <a:off x="4559833" y="1890931"/>
            <a:ext cx="2915600" cy="4104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121900" tIns="60933" rIns="121900" bIns="60933" anchor="t" anchorCtr="0">
            <a:noAutofit/>
          </a:bodyPr>
          <a:lstStyle/>
          <a:p>
            <a:pPr defTabSz="1219170">
              <a:buClr>
                <a:srgbClr val="000000"/>
              </a:buClr>
            </a:pPr>
            <a:r>
              <a:rPr lang="es-419" sz="2400" kern="0">
                <a:solidFill>
                  <a:srgbClr val="000000"/>
                </a:solidFill>
                <a:latin typeface="Calibri"/>
                <a:ea typeface="Calibri"/>
                <a:cs typeface="Calibri"/>
                <a:sym typeface="Calibri"/>
              </a:rPr>
              <a:t>username, password</a:t>
            </a:r>
            <a:endParaRPr sz="2400" kern="0">
              <a:solidFill>
                <a:srgbClr val="000000"/>
              </a:solidFill>
              <a:latin typeface="Calibri"/>
              <a:ea typeface="Calibri"/>
              <a:cs typeface="Calibri"/>
              <a:sym typeface="Calibri"/>
            </a:endParaRPr>
          </a:p>
        </p:txBody>
      </p:sp>
      <p:cxnSp>
        <p:nvCxnSpPr>
          <p:cNvPr id="209" name="Google Shape;209;p33"/>
          <p:cNvCxnSpPr/>
          <p:nvPr/>
        </p:nvCxnSpPr>
        <p:spPr>
          <a:xfrm flipH="1">
            <a:off x="4247000" y="2339467"/>
            <a:ext cx="630000" cy="744400"/>
          </a:xfrm>
          <a:prstGeom prst="straightConnector1">
            <a:avLst/>
          </a:prstGeom>
          <a:noFill/>
          <a:ln w="9525" cap="flat" cmpd="sng">
            <a:solidFill>
              <a:srgbClr val="4A7DBA"/>
            </a:solidFill>
            <a:prstDash val="solid"/>
            <a:round/>
            <a:headEnd type="none" w="sm" len="sm"/>
            <a:tailEnd type="none" w="sm" len="sm"/>
          </a:ln>
        </p:spPr>
      </p:cxnSp>
      <p:sp>
        <p:nvSpPr>
          <p:cNvPr id="202" name="Google Shape;202;p33"/>
          <p:cNvSpPr/>
          <p:nvPr/>
        </p:nvSpPr>
        <p:spPr>
          <a:xfrm>
            <a:off x="4559829" y="2774642"/>
            <a:ext cx="1824203" cy="654359"/>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2400" kern="0" dirty="0">
                <a:solidFill>
                  <a:srgbClr val="000000"/>
                </a:solidFill>
                <a:latin typeface="Calibri"/>
                <a:ea typeface="Calibri"/>
                <a:cs typeface="Calibri"/>
                <a:sym typeface="Calibri"/>
              </a:rPr>
              <a:t>Login</a:t>
            </a:r>
            <a:endParaRPr sz="2400" kern="0" dirty="0">
              <a:solidFill>
                <a:srgbClr val="000000"/>
              </a:solidFill>
              <a:latin typeface="Calibri"/>
              <a:ea typeface="Calibri"/>
              <a:cs typeface="Calibri"/>
              <a:sym typeface="Calibri"/>
            </a:endParaRPr>
          </a:p>
        </p:txBody>
      </p:sp>
      <p:cxnSp>
        <p:nvCxnSpPr>
          <p:cNvPr id="210" name="Google Shape;210;p33"/>
          <p:cNvCxnSpPr>
            <a:stCxn id="200" idx="6"/>
            <a:endCxn id="202" idx="5"/>
          </p:cNvCxnSpPr>
          <p:nvPr/>
        </p:nvCxnSpPr>
        <p:spPr>
          <a:xfrm>
            <a:off x="3311691" y="3086539"/>
            <a:ext cx="1330000" cy="152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11" name="Google Shape;211;p33"/>
          <p:cNvSpPr/>
          <p:nvPr/>
        </p:nvSpPr>
        <p:spPr>
          <a:xfrm>
            <a:off x="6096000" y="2996952"/>
            <a:ext cx="384043" cy="288032"/>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FFFFFF"/>
              </a:solidFill>
              <a:latin typeface="Calibri"/>
              <a:ea typeface="Calibri"/>
              <a:cs typeface="Calibri"/>
              <a:sym typeface="Calibri"/>
            </a:endParaRPr>
          </a:p>
        </p:txBody>
      </p:sp>
      <p:sp>
        <p:nvSpPr>
          <p:cNvPr id="206" name="Google Shape;206;p33"/>
          <p:cNvSpPr/>
          <p:nvPr/>
        </p:nvSpPr>
        <p:spPr>
          <a:xfrm>
            <a:off x="4655840" y="3400536"/>
            <a:ext cx="384043" cy="288032"/>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FFFFFF"/>
              </a:solidFill>
              <a:latin typeface="Calibri"/>
              <a:ea typeface="Calibri"/>
              <a:cs typeface="Calibri"/>
              <a:sym typeface="Calibri"/>
            </a:endParaRPr>
          </a:p>
        </p:txBody>
      </p:sp>
      <p:sp>
        <p:nvSpPr>
          <p:cNvPr id="212" name="Google Shape;212;p33"/>
          <p:cNvSpPr txBox="1"/>
          <p:nvPr/>
        </p:nvSpPr>
        <p:spPr>
          <a:xfrm>
            <a:off x="6384039" y="3284989"/>
            <a:ext cx="20692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400" kern="0">
                <a:solidFill>
                  <a:srgbClr val="000000"/>
                </a:solidFill>
                <a:latin typeface="Calibri"/>
                <a:ea typeface="Calibri"/>
                <a:cs typeface="Calibri"/>
                <a:sym typeface="Calibri"/>
              </a:rPr>
              <a:t>user -&gt; session</a:t>
            </a:r>
            <a:endParaRPr sz="2400" kern="0">
              <a:solidFill>
                <a:srgbClr val="000000"/>
              </a:solidFill>
              <a:latin typeface="Calibri"/>
              <a:ea typeface="Calibri"/>
              <a:cs typeface="Calibri"/>
              <a:sym typeface="Calibri"/>
            </a:endParaRPr>
          </a:p>
        </p:txBody>
      </p:sp>
      <p:cxnSp>
        <p:nvCxnSpPr>
          <p:cNvPr id="213" name="Google Shape;213;p33"/>
          <p:cNvCxnSpPr>
            <a:stCxn id="203" idx="2"/>
            <a:endCxn id="199" idx="0"/>
          </p:cNvCxnSpPr>
          <p:nvPr/>
        </p:nvCxnSpPr>
        <p:spPr>
          <a:xfrm flipH="1">
            <a:off x="9353867" y="3094133"/>
            <a:ext cx="1158000" cy="1391600"/>
          </a:xfrm>
          <a:prstGeom prst="bentConnector4">
            <a:avLst>
              <a:gd name="adj1" fmla="val -34482"/>
              <a:gd name="adj2" fmla="val 6175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03" name="Google Shape;203;p33"/>
          <p:cNvSpPr/>
          <p:nvPr/>
        </p:nvSpPr>
        <p:spPr>
          <a:xfrm>
            <a:off x="8352467" y="2766933"/>
            <a:ext cx="2241200" cy="6544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2400" kern="0">
                <a:solidFill>
                  <a:srgbClr val="000000"/>
                </a:solidFill>
                <a:latin typeface="Calibri"/>
                <a:ea typeface="Calibri"/>
                <a:cs typeface="Calibri"/>
                <a:sym typeface="Calibri"/>
              </a:rPr>
              <a:t>GoToHome</a:t>
            </a:r>
            <a:endParaRPr sz="2400" kern="0">
              <a:solidFill>
                <a:srgbClr val="000000"/>
              </a:solidFill>
              <a:latin typeface="Calibri"/>
              <a:ea typeface="Calibri"/>
              <a:cs typeface="Calibri"/>
              <a:sym typeface="Calibri"/>
            </a:endParaRPr>
          </a:p>
        </p:txBody>
      </p:sp>
      <p:sp>
        <p:nvSpPr>
          <p:cNvPr id="214" name="Google Shape;214;p33"/>
          <p:cNvSpPr txBox="1"/>
          <p:nvPr/>
        </p:nvSpPr>
        <p:spPr>
          <a:xfrm>
            <a:off x="9473805" y="3995889"/>
            <a:ext cx="20692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400" kern="0">
                <a:solidFill>
                  <a:srgbClr val="000000"/>
                </a:solidFill>
                <a:latin typeface="Calibri"/>
                <a:ea typeface="Calibri"/>
                <a:cs typeface="Calibri"/>
                <a:sym typeface="Calibri"/>
              </a:rPr>
              <a:t>missions</a:t>
            </a:r>
            <a:endParaRPr sz="2400" kern="0">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4"/>
          <p:cNvSpPr txBox="1">
            <a:spLocks noGrp="1"/>
          </p:cNvSpPr>
          <p:nvPr>
            <p:ph type="title"/>
          </p:nvPr>
        </p:nvSpPr>
        <p:spPr>
          <a:xfrm>
            <a:off x="1981200" y="274320"/>
            <a:ext cx="8229600" cy="8574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dk1"/>
              </a:buClr>
              <a:buSzPts val="4400"/>
            </a:pPr>
            <a:r>
              <a:rPr lang="es-419" dirty="0"/>
              <a:t>Progettazione dell’applicazione</a:t>
            </a:r>
            <a:endParaRPr dirty="0"/>
          </a:p>
        </p:txBody>
      </p:sp>
      <p:sp>
        <p:nvSpPr>
          <p:cNvPr id="220" name="Google Shape;220;p34"/>
          <p:cNvSpPr/>
          <p:nvPr/>
        </p:nvSpPr>
        <p:spPr>
          <a:xfrm>
            <a:off x="850232" y="1131720"/>
            <a:ext cx="5544718" cy="545196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prstClr val="black"/>
                </a:solidFill>
                <a:latin typeface="Calibri"/>
                <a:ea typeface="Calibri"/>
                <a:cs typeface="Calibri"/>
                <a:sym typeface="Calibri"/>
              </a:rPr>
              <a:t>HOME </a:t>
            </a:r>
          </a:p>
          <a:p>
            <a:r>
              <a:rPr lang="es-419" dirty="0">
                <a:solidFill>
                  <a:prstClr val="black"/>
                </a:solidFill>
                <a:latin typeface="Calibri"/>
                <a:ea typeface="Calibri"/>
                <a:cs typeface="Calibri"/>
                <a:sym typeface="Calibri"/>
              </a:rPr>
              <a:t>PAGE</a:t>
            </a:r>
            <a:endParaRPr dirty="0">
              <a:solidFill>
                <a:prstClr val="black"/>
              </a:solidFill>
              <a:latin typeface="Calibri"/>
              <a:ea typeface="Calibri"/>
              <a:cs typeface="Calibri"/>
              <a:sym typeface="Calibri"/>
            </a:endParaRPr>
          </a:p>
        </p:txBody>
      </p:sp>
      <p:sp>
        <p:nvSpPr>
          <p:cNvPr id="221" name="Google Shape;221;p34"/>
          <p:cNvSpPr/>
          <p:nvPr/>
        </p:nvSpPr>
        <p:spPr>
          <a:xfrm>
            <a:off x="1670648" y="1248058"/>
            <a:ext cx="2996636" cy="1461257"/>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600" dirty="0">
                <a:solidFill>
                  <a:prstClr val="black"/>
                </a:solidFill>
                <a:latin typeface="Calibri"/>
                <a:ea typeface="Calibri"/>
                <a:cs typeface="Calibri"/>
                <a:sym typeface="Calibri"/>
              </a:rPr>
              <a:t>Category creation form</a:t>
            </a:r>
            <a:br>
              <a:rPr lang="es-419" sz="1600" dirty="0">
                <a:solidFill>
                  <a:prstClr val="black"/>
                </a:solidFill>
                <a:latin typeface="Calibri"/>
                <a:ea typeface="Calibri"/>
                <a:cs typeface="Calibri"/>
                <a:sym typeface="Calibri"/>
              </a:rPr>
            </a:br>
            <a:r>
              <a:rPr lang="es-419" sz="1600" dirty="0">
                <a:solidFill>
                  <a:prstClr val="black"/>
                </a:solidFill>
                <a:latin typeface="Calibri"/>
                <a:ea typeface="Calibri"/>
                <a:cs typeface="Calibri"/>
                <a:sym typeface="Calibri"/>
              </a:rPr>
              <a:t>[field: name</a:t>
            </a:r>
          </a:p>
          <a:p>
            <a:pPr algn="ctr"/>
            <a:r>
              <a:rPr lang="es-419" sz="1600" dirty="0">
                <a:solidFill>
                  <a:prstClr val="black"/>
                </a:solidFill>
                <a:latin typeface="Calibri"/>
                <a:ea typeface="Calibri"/>
                <a:cs typeface="Calibri"/>
                <a:sym typeface="Calibri"/>
              </a:rPr>
              <a:t>Selectionfield: father.name]</a:t>
            </a:r>
          </a:p>
        </p:txBody>
      </p:sp>
      <p:sp>
        <p:nvSpPr>
          <p:cNvPr id="222" name="Google Shape;222;p34"/>
          <p:cNvSpPr/>
          <p:nvPr/>
        </p:nvSpPr>
        <p:spPr>
          <a:xfrm>
            <a:off x="4543192" y="1761550"/>
            <a:ext cx="288000" cy="216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prstClr val="white"/>
              </a:solidFill>
              <a:latin typeface="Calibri"/>
              <a:ea typeface="Calibri"/>
              <a:cs typeface="Calibri"/>
              <a:sym typeface="Calibri"/>
            </a:endParaRPr>
          </a:p>
        </p:txBody>
      </p:sp>
      <p:cxnSp>
        <p:nvCxnSpPr>
          <p:cNvPr id="223" name="Google Shape;223;p34"/>
          <p:cNvCxnSpPr>
            <a:cxnSpLocks/>
            <a:stCxn id="222" idx="6"/>
          </p:cNvCxnSpPr>
          <p:nvPr/>
        </p:nvCxnSpPr>
        <p:spPr>
          <a:xfrm flipV="1">
            <a:off x="4831192" y="1527516"/>
            <a:ext cx="2747100" cy="342034"/>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25" name="Google Shape;225;p34"/>
          <p:cNvSpPr txBox="1"/>
          <p:nvPr/>
        </p:nvSpPr>
        <p:spPr>
          <a:xfrm>
            <a:off x="4987700" y="1293421"/>
            <a:ext cx="832200" cy="276900"/>
          </a:xfrm>
          <a:prstGeom prst="rect">
            <a:avLst/>
          </a:prstGeom>
          <a:noFill/>
          <a:ln>
            <a:noFill/>
          </a:ln>
        </p:spPr>
        <p:txBody>
          <a:bodyPr spcFirstLastPara="1" wrap="square" lIns="91425" tIns="45700" rIns="91425" bIns="45700" anchor="t" anchorCtr="0">
            <a:noAutofit/>
          </a:bodyPr>
          <a:lstStyle/>
          <a:p>
            <a:r>
              <a:rPr lang="es-419" dirty="0">
                <a:solidFill>
                  <a:prstClr val="black"/>
                </a:solidFill>
                <a:latin typeface="Calibri"/>
                <a:ea typeface="Calibri"/>
                <a:cs typeface="Calibri"/>
                <a:sym typeface="Calibri"/>
              </a:rPr>
              <a:t>submit</a:t>
            </a:r>
            <a:endParaRPr dirty="0">
              <a:solidFill>
                <a:prstClr val="black"/>
              </a:solidFill>
              <a:latin typeface="Calibri"/>
              <a:ea typeface="Calibri"/>
              <a:cs typeface="Calibri"/>
              <a:sym typeface="Calibri"/>
            </a:endParaRPr>
          </a:p>
        </p:txBody>
      </p:sp>
      <p:sp>
        <p:nvSpPr>
          <p:cNvPr id="226" name="Google Shape;226;p34"/>
          <p:cNvSpPr txBox="1"/>
          <p:nvPr/>
        </p:nvSpPr>
        <p:spPr>
          <a:xfrm>
            <a:off x="6665388" y="965422"/>
            <a:ext cx="3856800" cy="341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prstClr val="black"/>
                </a:solidFill>
                <a:latin typeface="Calibri"/>
                <a:ea typeface="Calibri"/>
                <a:cs typeface="Calibri"/>
                <a:sym typeface="Calibri"/>
              </a:rPr>
              <a:t>Name, cost, description</a:t>
            </a:r>
            <a:endParaRPr dirty="0">
              <a:solidFill>
                <a:prstClr val="black"/>
              </a:solidFill>
              <a:latin typeface="Calibri"/>
              <a:ea typeface="Calibri"/>
              <a:cs typeface="Calibri"/>
              <a:sym typeface="Calibri"/>
            </a:endParaRPr>
          </a:p>
        </p:txBody>
      </p:sp>
      <p:cxnSp>
        <p:nvCxnSpPr>
          <p:cNvPr id="227" name="Google Shape;227;p34"/>
          <p:cNvCxnSpPr>
            <a:cxnSpLocks/>
          </p:cNvCxnSpPr>
          <p:nvPr/>
        </p:nvCxnSpPr>
        <p:spPr>
          <a:xfrm flipH="1">
            <a:off x="6663783" y="1317396"/>
            <a:ext cx="365350" cy="232625"/>
          </a:xfrm>
          <a:prstGeom prst="straightConnector1">
            <a:avLst/>
          </a:prstGeom>
          <a:noFill/>
          <a:ln w="9525" cap="flat" cmpd="sng">
            <a:solidFill>
              <a:srgbClr val="4A7DBA"/>
            </a:solidFill>
            <a:prstDash val="solid"/>
            <a:round/>
            <a:headEnd type="none" w="sm" len="sm"/>
            <a:tailEnd type="none" w="sm" len="sm"/>
          </a:ln>
        </p:spPr>
      </p:cxnSp>
      <p:sp>
        <p:nvSpPr>
          <p:cNvPr id="224" name="Google Shape;224;p34"/>
          <p:cNvSpPr/>
          <p:nvPr/>
        </p:nvSpPr>
        <p:spPr>
          <a:xfrm>
            <a:off x="7477124" y="1412645"/>
            <a:ext cx="1368300" cy="4908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prstClr val="black"/>
                </a:solidFill>
                <a:latin typeface="Calibri"/>
                <a:ea typeface="Calibri"/>
                <a:cs typeface="Calibri"/>
                <a:sym typeface="Calibri"/>
              </a:rPr>
              <a:t>Create category</a:t>
            </a:r>
            <a:endParaRPr dirty="0">
              <a:solidFill>
                <a:prstClr val="black"/>
              </a:solidFill>
              <a:latin typeface="Calibri"/>
              <a:ea typeface="Calibri"/>
              <a:cs typeface="Calibri"/>
              <a:sym typeface="Calibri"/>
            </a:endParaRPr>
          </a:p>
        </p:txBody>
      </p:sp>
      <p:cxnSp>
        <p:nvCxnSpPr>
          <p:cNvPr id="228" name="Google Shape;228;p34"/>
          <p:cNvCxnSpPr>
            <a:cxnSpLocks/>
            <a:stCxn id="224" idx="5"/>
          </p:cNvCxnSpPr>
          <p:nvPr/>
        </p:nvCxnSpPr>
        <p:spPr>
          <a:xfrm rot="10800000" flipV="1">
            <a:off x="6386785" y="1658045"/>
            <a:ext cx="1151691" cy="288592"/>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29" name="Google Shape;229;p34"/>
          <p:cNvSpPr/>
          <p:nvPr/>
        </p:nvSpPr>
        <p:spPr>
          <a:xfrm>
            <a:off x="1741778" y="5640831"/>
            <a:ext cx="2898461" cy="83697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600" dirty="0">
                <a:solidFill>
                  <a:prstClr val="black"/>
                </a:solidFill>
                <a:latin typeface="Calibri"/>
                <a:ea typeface="Calibri"/>
                <a:cs typeface="Calibri"/>
                <a:sym typeface="Calibri"/>
              </a:rPr>
              <a:t>:List</a:t>
            </a:r>
            <a:endParaRPr dirty="0">
              <a:solidFill>
                <a:prstClr val="black"/>
              </a:solidFill>
              <a:latin typeface="Calibri" panose="020F0502020204030204"/>
            </a:endParaRPr>
          </a:p>
          <a:p>
            <a:pPr algn="ctr"/>
            <a:r>
              <a:rPr lang="es-419" sz="1600" dirty="0">
                <a:solidFill>
                  <a:prstClr val="black"/>
                </a:solidFill>
                <a:latin typeface="Calibri"/>
                <a:ea typeface="Calibri"/>
                <a:cs typeface="Calibri"/>
                <a:sym typeface="Calibri"/>
              </a:rPr>
              <a:t>[databinding: category]</a:t>
            </a:r>
          </a:p>
          <a:p>
            <a:pPr algn="ctr"/>
            <a:endParaRPr sz="1600" dirty="0">
              <a:solidFill>
                <a:prstClr val="black"/>
              </a:solidFill>
              <a:latin typeface="Calibri"/>
              <a:ea typeface="Calibri"/>
              <a:cs typeface="Calibri"/>
              <a:sym typeface="Calibri"/>
            </a:endParaRPr>
          </a:p>
        </p:txBody>
      </p:sp>
      <p:sp>
        <p:nvSpPr>
          <p:cNvPr id="232" name="Google Shape;232;p34"/>
          <p:cNvSpPr/>
          <p:nvPr/>
        </p:nvSpPr>
        <p:spPr>
          <a:xfrm>
            <a:off x="5240239" y="6036552"/>
            <a:ext cx="288000" cy="216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prstClr val="white"/>
              </a:solidFill>
              <a:latin typeface="Calibri"/>
              <a:ea typeface="Calibri"/>
              <a:cs typeface="Calibri"/>
              <a:sym typeface="Calibri"/>
            </a:endParaRPr>
          </a:p>
        </p:txBody>
      </p:sp>
      <p:cxnSp>
        <p:nvCxnSpPr>
          <p:cNvPr id="233" name="Google Shape;233;p34"/>
          <p:cNvCxnSpPr>
            <a:cxnSpLocks/>
            <a:stCxn id="232" idx="6"/>
            <a:endCxn id="234" idx="5"/>
          </p:cNvCxnSpPr>
          <p:nvPr/>
        </p:nvCxnSpPr>
        <p:spPr>
          <a:xfrm flipV="1">
            <a:off x="5528239" y="6130496"/>
            <a:ext cx="3055526" cy="14057"/>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36" name="Google Shape;236;p34"/>
          <p:cNvSpPr txBox="1"/>
          <p:nvPr/>
        </p:nvSpPr>
        <p:spPr>
          <a:xfrm>
            <a:off x="7801175" y="5394669"/>
            <a:ext cx="2085392" cy="341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prstClr val="black"/>
                </a:solidFill>
                <a:latin typeface="Calibri"/>
                <a:ea typeface="Calibri"/>
                <a:cs typeface="Calibri"/>
                <a:sym typeface="Calibri"/>
              </a:rPr>
              <a:t>BomProduct.id</a:t>
            </a:r>
            <a:endParaRPr dirty="0">
              <a:solidFill>
                <a:prstClr val="black"/>
              </a:solidFill>
              <a:latin typeface="Calibri"/>
              <a:ea typeface="Calibri"/>
              <a:cs typeface="Calibri"/>
              <a:sym typeface="Calibri"/>
            </a:endParaRPr>
          </a:p>
        </p:txBody>
      </p:sp>
      <p:cxnSp>
        <p:nvCxnSpPr>
          <p:cNvPr id="237" name="Google Shape;237;p34"/>
          <p:cNvCxnSpPr>
            <a:cxnSpLocks/>
          </p:cNvCxnSpPr>
          <p:nvPr/>
        </p:nvCxnSpPr>
        <p:spPr>
          <a:xfrm flipH="1">
            <a:off x="7274462" y="5620743"/>
            <a:ext cx="516300" cy="498000"/>
          </a:xfrm>
          <a:prstGeom prst="straightConnector1">
            <a:avLst/>
          </a:prstGeom>
          <a:noFill/>
          <a:ln w="9525" cap="flat" cmpd="sng">
            <a:solidFill>
              <a:srgbClr val="4A7DBA"/>
            </a:solidFill>
            <a:prstDash val="solid"/>
            <a:round/>
            <a:headEnd type="none" w="sm" len="sm"/>
            <a:tailEnd type="none" w="sm" len="sm"/>
          </a:ln>
        </p:spPr>
      </p:cxnSp>
      <p:sp>
        <p:nvSpPr>
          <p:cNvPr id="234" name="Google Shape;234;p34"/>
          <p:cNvSpPr/>
          <p:nvPr/>
        </p:nvSpPr>
        <p:spPr>
          <a:xfrm>
            <a:off x="8522415" y="5885095"/>
            <a:ext cx="1368300" cy="4908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prstClr val="black"/>
                </a:solidFill>
                <a:latin typeface="Calibri"/>
                <a:ea typeface="Calibri"/>
                <a:cs typeface="Calibri"/>
                <a:sym typeface="Calibri"/>
              </a:rPr>
              <a:t>Delete product</a:t>
            </a:r>
            <a:endParaRPr dirty="0">
              <a:solidFill>
                <a:prstClr val="black"/>
              </a:solidFill>
              <a:latin typeface="Calibri"/>
              <a:ea typeface="Calibri"/>
              <a:cs typeface="Calibri"/>
              <a:sym typeface="Calibri"/>
            </a:endParaRPr>
          </a:p>
        </p:txBody>
      </p:sp>
      <p:sp>
        <p:nvSpPr>
          <p:cNvPr id="22" name="Google Shape;225;p34"/>
          <p:cNvSpPr txBox="1"/>
          <p:nvPr/>
        </p:nvSpPr>
        <p:spPr>
          <a:xfrm>
            <a:off x="5467812" y="5845001"/>
            <a:ext cx="918244" cy="683960"/>
          </a:xfrm>
          <a:prstGeom prst="rect">
            <a:avLst/>
          </a:prstGeom>
          <a:noFill/>
          <a:ln>
            <a:noFill/>
          </a:ln>
        </p:spPr>
        <p:txBody>
          <a:bodyPr spcFirstLastPara="1" wrap="square" lIns="91425" tIns="45700" rIns="91425" bIns="45700" anchor="t" anchorCtr="0">
            <a:noAutofit/>
          </a:bodyPr>
          <a:lstStyle/>
          <a:p>
            <a:r>
              <a:rPr lang="es-419" dirty="0">
                <a:solidFill>
                  <a:prstClr val="black"/>
                </a:solidFill>
                <a:latin typeface="Calibri"/>
                <a:ea typeface="Calibri"/>
                <a:cs typeface="Calibri"/>
                <a:sym typeface="Calibri"/>
              </a:rPr>
              <a:t>Delete product</a:t>
            </a:r>
            <a:endParaRPr dirty="0">
              <a:solidFill>
                <a:prstClr val="black"/>
              </a:solidFill>
              <a:latin typeface="Calibri"/>
              <a:ea typeface="Calibri"/>
              <a:cs typeface="Calibri"/>
              <a:sym typeface="Calibri"/>
            </a:endParaRPr>
          </a:p>
        </p:txBody>
      </p:sp>
      <p:cxnSp>
        <p:nvCxnSpPr>
          <p:cNvPr id="25" name="Google Shape;228;p34">
            <a:extLst>
              <a:ext uri="{FF2B5EF4-FFF2-40B4-BE49-F238E27FC236}">
                <a16:creationId xmlns:a16="http://schemas.microsoft.com/office/drawing/2014/main" id="{64DDAB91-210A-3540-A3FA-FF65382497D2}"/>
              </a:ext>
            </a:extLst>
          </p:cNvPr>
          <p:cNvCxnSpPr>
            <a:cxnSpLocks/>
          </p:cNvCxnSpPr>
          <p:nvPr/>
        </p:nvCxnSpPr>
        <p:spPr>
          <a:xfrm rot="10800000" flipV="1">
            <a:off x="6386783" y="6264304"/>
            <a:ext cx="2103974" cy="174865"/>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7" name="Google Shape;232;p34">
            <a:extLst>
              <a:ext uri="{FF2B5EF4-FFF2-40B4-BE49-F238E27FC236}">
                <a16:creationId xmlns:a16="http://schemas.microsoft.com/office/drawing/2014/main" id="{29E921F2-131D-C049-8FEF-1031E5E984EF}"/>
              </a:ext>
            </a:extLst>
          </p:cNvPr>
          <p:cNvSpPr/>
          <p:nvPr/>
        </p:nvSpPr>
        <p:spPr>
          <a:xfrm>
            <a:off x="5230579" y="5629001"/>
            <a:ext cx="288000" cy="216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prstClr val="white"/>
              </a:solidFill>
              <a:latin typeface="Calibri"/>
              <a:ea typeface="Calibri"/>
              <a:cs typeface="Calibri"/>
              <a:sym typeface="Calibri"/>
            </a:endParaRPr>
          </a:p>
        </p:txBody>
      </p:sp>
      <p:cxnSp>
        <p:nvCxnSpPr>
          <p:cNvPr id="28" name="Google Shape;233;p34">
            <a:extLst>
              <a:ext uri="{FF2B5EF4-FFF2-40B4-BE49-F238E27FC236}">
                <a16:creationId xmlns:a16="http://schemas.microsoft.com/office/drawing/2014/main" id="{AF697293-1A0A-F546-937E-49D235DC564C}"/>
              </a:ext>
            </a:extLst>
          </p:cNvPr>
          <p:cNvCxnSpPr>
            <a:stCxn id="27" idx="6"/>
          </p:cNvCxnSpPr>
          <p:nvPr/>
        </p:nvCxnSpPr>
        <p:spPr>
          <a:xfrm flipV="1">
            <a:off x="5518579" y="5006241"/>
            <a:ext cx="2972178" cy="730761"/>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9" name="Google Shape;236;p34">
            <a:extLst>
              <a:ext uri="{FF2B5EF4-FFF2-40B4-BE49-F238E27FC236}">
                <a16:creationId xmlns:a16="http://schemas.microsoft.com/office/drawing/2014/main" id="{83FBEA26-A7EE-5642-9462-EC0BAAB23D4B}"/>
              </a:ext>
            </a:extLst>
          </p:cNvPr>
          <p:cNvSpPr txBox="1"/>
          <p:nvPr/>
        </p:nvSpPr>
        <p:spPr>
          <a:xfrm>
            <a:off x="8064257" y="4246339"/>
            <a:ext cx="2108271" cy="341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prstClr val="black"/>
                </a:solidFill>
                <a:latin typeface="Calibri"/>
                <a:ea typeface="Calibri"/>
                <a:cs typeface="Calibri"/>
                <a:sym typeface="Calibri"/>
              </a:rPr>
              <a:t>Father id, child id</a:t>
            </a:r>
            <a:endParaRPr dirty="0">
              <a:solidFill>
                <a:prstClr val="black"/>
              </a:solidFill>
              <a:latin typeface="Calibri"/>
              <a:ea typeface="Calibri"/>
              <a:cs typeface="Calibri"/>
              <a:sym typeface="Calibri"/>
            </a:endParaRPr>
          </a:p>
        </p:txBody>
      </p:sp>
      <p:cxnSp>
        <p:nvCxnSpPr>
          <p:cNvPr id="30" name="Google Shape;237;p34">
            <a:extLst>
              <a:ext uri="{FF2B5EF4-FFF2-40B4-BE49-F238E27FC236}">
                <a16:creationId xmlns:a16="http://schemas.microsoft.com/office/drawing/2014/main" id="{82F3A085-FF26-994E-BB3C-12365DFA6906}"/>
              </a:ext>
            </a:extLst>
          </p:cNvPr>
          <p:cNvCxnSpPr>
            <a:cxnSpLocks/>
          </p:cNvCxnSpPr>
          <p:nvPr/>
        </p:nvCxnSpPr>
        <p:spPr>
          <a:xfrm flipH="1">
            <a:off x="7566175" y="4513616"/>
            <a:ext cx="516300" cy="498000"/>
          </a:xfrm>
          <a:prstGeom prst="straightConnector1">
            <a:avLst/>
          </a:prstGeom>
          <a:noFill/>
          <a:ln w="9525" cap="flat" cmpd="sng">
            <a:solidFill>
              <a:srgbClr val="4A7DBA"/>
            </a:solidFill>
            <a:prstDash val="solid"/>
            <a:round/>
            <a:headEnd type="none" w="sm" len="sm"/>
            <a:tailEnd type="none" w="sm" len="sm"/>
          </a:ln>
        </p:spPr>
      </p:cxnSp>
      <p:sp>
        <p:nvSpPr>
          <p:cNvPr id="31" name="Google Shape;234;p34">
            <a:extLst>
              <a:ext uri="{FF2B5EF4-FFF2-40B4-BE49-F238E27FC236}">
                <a16:creationId xmlns:a16="http://schemas.microsoft.com/office/drawing/2014/main" id="{5A416E3D-7CD1-8047-B73D-13D481BD4B82}"/>
              </a:ext>
            </a:extLst>
          </p:cNvPr>
          <p:cNvSpPr/>
          <p:nvPr/>
        </p:nvSpPr>
        <p:spPr>
          <a:xfrm>
            <a:off x="8490757" y="4687209"/>
            <a:ext cx="1368300" cy="4908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prstClr val="black"/>
                </a:solidFill>
                <a:latin typeface="Calibri"/>
                <a:ea typeface="Calibri"/>
                <a:cs typeface="Calibri"/>
                <a:sym typeface="Calibri"/>
              </a:rPr>
              <a:t>Delete Link</a:t>
            </a:r>
            <a:endParaRPr dirty="0">
              <a:solidFill>
                <a:prstClr val="black"/>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5AD6012B-1149-D549-B3CD-8BF236F38FE6}"/>
              </a:ext>
            </a:extLst>
          </p:cNvPr>
          <p:cNvSpPr txBox="1"/>
          <p:nvPr/>
        </p:nvSpPr>
        <p:spPr>
          <a:xfrm>
            <a:off x="5467462" y="5277851"/>
            <a:ext cx="918244" cy="276900"/>
          </a:xfrm>
          <a:prstGeom prst="rect">
            <a:avLst/>
          </a:prstGeom>
          <a:noFill/>
          <a:ln>
            <a:noFill/>
          </a:ln>
        </p:spPr>
        <p:txBody>
          <a:bodyPr spcFirstLastPara="1" wrap="square" lIns="91425" tIns="45700" rIns="91425" bIns="45700" anchor="t" anchorCtr="0">
            <a:noAutofit/>
          </a:bodyPr>
          <a:lstStyle/>
          <a:p>
            <a:r>
              <a:rPr lang="es-419" dirty="0">
                <a:solidFill>
                  <a:prstClr val="black"/>
                </a:solidFill>
                <a:latin typeface="Calibri"/>
                <a:ea typeface="Calibri"/>
                <a:cs typeface="Calibri"/>
                <a:sym typeface="Calibri"/>
              </a:rPr>
              <a:t>Delete link</a:t>
            </a:r>
            <a:endParaRPr dirty="0">
              <a:solidFill>
                <a:prstClr val="black"/>
              </a:solidFill>
              <a:latin typeface="Calibri"/>
              <a:ea typeface="Calibri"/>
              <a:cs typeface="Calibri"/>
              <a:sym typeface="Calibri"/>
            </a:endParaRPr>
          </a:p>
        </p:txBody>
      </p:sp>
      <p:cxnSp>
        <p:nvCxnSpPr>
          <p:cNvPr id="33" name="Google Shape;228;p34">
            <a:extLst>
              <a:ext uri="{FF2B5EF4-FFF2-40B4-BE49-F238E27FC236}">
                <a16:creationId xmlns:a16="http://schemas.microsoft.com/office/drawing/2014/main" id="{6F0EBBB9-C8F9-8344-A030-1914123F0149}"/>
              </a:ext>
            </a:extLst>
          </p:cNvPr>
          <p:cNvCxnSpPr>
            <a:cxnSpLocks/>
          </p:cNvCxnSpPr>
          <p:nvPr/>
        </p:nvCxnSpPr>
        <p:spPr>
          <a:xfrm rot="10800000" flipV="1">
            <a:off x="6405365" y="4746559"/>
            <a:ext cx="2178400" cy="736783"/>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0" name="Google Shape;221;p34">
            <a:extLst>
              <a:ext uri="{FF2B5EF4-FFF2-40B4-BE49-F238E27FC236}">
                <a16:creationId xmlns:a16="http://schemas.microsoft.com/office/drawing/2014/main" id="{1D97FEDF-8FB9-EE4C-B12A-F7B71369EE9D}"/>
              </a:ext>
            </a:extLst>
          </p:cNvPr>
          <p:cNvSpPr/>
          <p:nvPr/>
        </p:nvSpPr>
        <p:spPr>
          <a:xfrm>
            <a:off x="1670649" y="2823380"/>
            <a:ext cx="2978490" cy="1029900"/>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600" dirty="0">
                <a:solidFill>
                  <a:prstClr val="black"/>
                </a:solidFill>
                <a:latin typeface="Calibri"/>
                <a:ea typeface="Calibri"/>
                <a:cs typeface="Calibri"/>
                <a:sym typeface="Calibri"/>
              </a:rPr>
              <a:t>Product edit form</a:t>
            </a:r>
            <a:br>
              <a:rPr lang="es-419" sz="1600" dirty="0">
                <a:solidFill>
                  <a:prstClr val="black"/>
                </a:solidFill>
                <a:latin typeface="Calibri"/>
                <a:ea typeface="Calibri"/>
                <a:cs typeface="Calibri"/>
                <a:sym typeface="Calibri"/>
              </a:rPr>
            </a:br>
            <a:r>
              <a:rPr lang="es-419" sz="1600" dirty="0">
                <a:solidFill>
                  <a:prstClr val="black"/>
                </a:solidFill>
                <a:latin typeface="Calibri"/>
                <a:ea typeface="Calibri"/>
                <a:cs typeface="Calibri"/>
                <a:sym typeface="Calibri"/>
              </a:rPr>
              <a:t>[</a:t>
            </a:r>
            <a:r>
              <a:rPr lang="en-US" sz="1600" dirty="0" err="1">
                <a:solidFill>
                  <a:prstClr val="black"/>
                </a:solidFill>
                <a:latin typeface="Calibri" panose="020F0502020204030204"/>
              </a:rPr>
              <a:t>selectionfield</a:t>
            </a:r>
            <a:r>
              <a:rPr lang="en-US" sz="1600" dirty="0">
                <a:solidFill>
                  <a:prstClr val="black"/>
                </a:solidFill>
                <a:latin typeface="Calibri" panose="020F0502020204030204"/>
              </a:rPr>
              <a:t>: BomProduct.name </a:t>
            </a:r>
          </a:p>
          <a:p>
            <a:pPr algn="ctr"/>
            <a:r>
              <a:rPr lang="es-419" sz="1600" dirty="0">
                <a:solidFill>
                  <a:prstClr val="black"/>
                </a:solidFill>
                <a:latin typeface="Calibri"/>
                <a:ea typeface="Calibri"/>
                <a:cs typeface="Calibri"/>
                <a:sym typeface="Calibri"/>
              </a:rPr>
              <a:t>field: cost]</a:t>
            </a:r>
          </a:p>
        </p:txBody>
      </p:sp>
      <p:sp>
        <p:nvSpPr>
          <p:cNvPr id="53" name="Google Shape;222;p34">
            <a:extLst>
              <a:ext uri="{FF2B5EF4-FFF2-40B4-BE49-F238E27FC236}">
                <a16:creationId xmlns:a16="http://schemas.microsoft.com/office/drawing/2014/main" id="{E0B05744-3527-9145-A46F-2D862283D281}"/>
              </a:ext>
            </a:extLst>
          </p:cNvPr>
          <p:cNvSpPr/>
          <p:nvPr/>
        </p:nvSpPr>
        <p:spPr>
          <a:xfrm>
            <a:off x="4976772" y="3216755"/>
            <a:ext cx="288000" cy="216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prstClr val="white"/>
              </a:solidFill>
              <a:latin typeface="Calibri"/>
              <a:ea typeface="Calibri"/>
              <a:cs typeface="Calibri"/>
              <a:sym typeface="Calibri"/>
            </a:endParaRPr>
          </a:p>
        </p:txBody>
      </p:sp>
      <p:sp>
        <p:nvSpPr>
          <p:cNvPr id="54" name="Google Shape;225;p34">
            <a:extLst>
              <a:ext uri="{FF2B5EF4-FFF2-40B4-BE49-F238E27FC236}">
                <a16:creationId xmlns:a16="http://schemas.microsoft.com/office/drawing/2014/main" id="{C681530A-916D-214C-82FD-7B6EA1F3667C}"/>
              </a:ext>
            </a:extLst>
          </p:cNvPr>
          <p:cNvSpPr txBox="1"/>
          <p:nvPr/>
        </p:nvSpPr>
        <p:spPr>
          <a:xfrm>
            <a:off x="5086250" y="2860493"/>
            <a:ext cx="832200" cy="276900"/>
          </a:xfrm>
          <a:prstGeom prst="rect">
            <a:avLst/>
          </a:prstGeom>
          <a:noFill/>
          <a:ln>
            <a:noFill/>
          </a:ln>
        </p:spPr>
        <p:txBody>
          <a:bodyPr spcFirstLastPara="1" wrap="square" lIns="91425" tIns="45700" rIns="91425" bIns="45700" anchor="t" anchorCtr="0">
            <a:noAutofit/>
          </a:bodyPr>
          <a:lstStyle/>
          <a:p>
            <a:r>
              <a:rPr lang="es-419" dirty="0">
                <a:solidFill>
                  <a:prstClr val="black"/>
                </a:solidFill>
                <a:latin typeface="Calibri"/>
                <a:ea typeface="Calibri"/>
                <a:cs typeface="Calibri"/>
                <a:sym typeface="Calibri"/>
              </a:rPr>
              <a:t>submit</a:t>
            </a:r>
            <a:endParaRPr dirty="0">
              <a:solidFill>
                <a:prstClr val="black"/>
              </a:solidFill>
              <a:latin typeface="Calibri"/>
              <a:ea typeface="Calibri"/>
              <a:cs typeface="Calibri"/>
              <a:sym typeface="Calibri"/>
            </a:endParaRPr>
          </a:p>
        </p:txBody>
      </p:sp>
      <p:cxnSp>
        <p:nvCxnSpPr>
          <p:cNvPr id="55" name="Google Shape;223;p34">
            <a:extLst>
              <a:ext uri="{FF2B5EF4-FFF2-40B4-BE49-F238E27FC236}">
                <a16:creationId xmlns:a16="http://schemas.microsoft.com/office/drawing/2014/main" id="{00AFFB21-AE2E-B94C-8070-08746EDD9508}"/>
              </a:ext>
            </a:extLst>
          </p:cNvPr>
          <p:cNvCxnSpPr>
            <a:cxnSpLocks/>
          </p:cNvCxnSpPr>
          <p:nvPr/>
        </p:nvCxnSpPr>
        <p:spPr>
          <a:xfrm flipV="1">
            <a:off x="5264773" y="2607235"/>
            <a:ext cx="2457897" cy="668620"/>
          </a:xfrm>
          <a:prstGeom prst="bentConnector3">
            <a:avLst>
              <a:gd name="adj1" fmla="val 32769"/>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7" name="Google Shape;224;p34">
            <a:extLst>
              <a:ext uri="{FF2B5EF4-FFF2-40B4-BE49-F238E27FC236}">
                <a16:creationId xmlns:a16="http://schemas.microsoft.com/office/drawing/2014/main" id="{73BD0322-7F20-CF44-80D1-15580038E895}"/>
              </a:ext>
            </a:extLst>
          </p:cNvPr>
          <p:cNvSpPr/>
          <p:nvPr/>
        </p:nvSpPr>
        <p:spPr>
          <a:xfrm>
            <a:off x="7674444" y="2488223"/>
            <a:ext cx="1368300" cy="4908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prstClr val="black"/>
                </a:solidFill>
                <a:latin typeface="Calibri"/>
                <a:ea typeface="Calibri"/>
                <a:cs typeface="Calibri"/>
                <a:sym typeface="Calibri"/>
              </a:rPr>
              <a:t>Update product</a:t>
            </a:r>
            <a:endParaRPr dirty="0">
              <a:solidFill>
                <a:prstClr val="black"/>
              </a:solidFill>
              <a:latin typeface="Calibri"/>
              <a:ea typeface="Calibri"/>
              <a:cs typeface="Calibri"/>
              <a:sym typeface="Calibri"/>
            </a:endParaRPr>
          </a:p>
        </p:txBody>
      </p:sp>
      <p:cxnSp>
        <p:nvCxnSpPr>
          <p:cNvPr id="58" name="Google Shape;228;p34">
            <a:extLst>
              <a:ext uri="{FF2B5EF4-FFF2-40B4-BE49-F238E27FC236}">
                <a16:creationId xmlns:a16="http://schemas.microsoft.com/office/drawing/2014/main" id="{6D1409E8-D217-184B-B700-E6039A873B29}"/>
              </a:ext>
            </a:extLst>
          </p:cNvPr>
          <p:cNvCxnSpPr>
            <a:cxnSpLocks/>
          </p:cNvCxnSpPr>
          <p:nvPr/>
        </p:nvCxnSpPr>
        <p:spPr>
          <a:xfrm rot="10800000" flipV="1">
            <a:off x="6394954" y="2759433"/>
            <a:ext cx="1306923" cy="320631"/>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64" name="Google Shape;227;p34">
            <a:extLst>
              <a:ext uri="{FF2B5EF4-FFF2-40B4-BE49-F238E27FC236}">
                <a16:creationId xmlns:a16="http://schemas.microsoft.com/office/drawing/2014/main" id="{9AAD6D7E-32E9-1A4B-B85E-2905DE8A4932}"/>
              </a:ext>
            </a:extLst>
          </p:cNvPr>
          <p:cNvCxnSpPr>
            <a:cxnSpLocks/>
          </p:cNvCxnSpPr>
          <p:nvPr/>
        </p:nvCxnSpPr>
        <p:spPr>
          <a:xfrm flipH="1">
            <a:off x="6693459" y="2374610"/>
            <a:ext cx="365350" cy="232625"/>
          </a:xfrm>
          <a:prstGeom prst="straightConnector1">
            <a:avLst/>
          </a:prstGeom>
          <a:noFill/>
          <a:ln w="9525" cap="flat" cmpd="sng">
            <a:solidFill>
              <a:srgbClr val="4A7DBA"/>
            </a:solidFill>
            <a:prstDash val="solid"/>
            <a:round/>
            <a:headEnd type="none" w="sm" len="sm"/>
            <a:tailEnd type="none" w="sm" len="sm"/>
          </a:ln>
        </p:spPr>
      </p:cxnSp>
      <p:sp>
        <p:nvSpPr>
          <p:cNvPr id="65" name="Google Shape;226;p34">
            <a:extLst>
              <a:ext uri="{FF2B5EF4-FFF2-40B4-BE49-F238E27FC236}">
                <a16:creationId xmlns:a16="http://schemas.microsoft.com/office/drawing/2014/main" id="{5B973706-1511-6544-818C-D4D51012AF06}"/>
              </a:ext>
            </a:extLst>
          </p:cNvPr>
          <p:cNvSpPr txBox="1"/>
          <p:nvPr/>
        </p:nvSpPr>
        <p:spPr>
          <a:xfrm>
            <a:off x="7147787" y="2061767"/>
            <a:ext cx="2966017" cy="341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prstClr val="black"/>
                </a:solidFill>
                <a:latin typeface="Calibri"/>
                <a:ea typeface="Calibri"/>
                <a:cs typeface="Calibri"/>
                <a:sym typeface="Calibri"/>
              </a:rPr>
              <a:t>Bomproduct.id, cost</a:t>
            </a:r>
            <a:endParaRPr dirty="0">
              <a:solidFill>
                <a:prstClr val="black"/>
              </a:solidFill>
              <a:latin typeface="Calibri"/>
              <a:ea typeface="Calibri"/>
              <a:cs typeface="Calibri"/>
              <a:sym typeface="Calibri"/>
            </a:endParaRPr>
          </a:p>
        </p:txBody>
      </p:sp>
      <p:sp>
        <p:nvSpPr>
          <p:cNvPr id="66" name="Google Shape;221;p34">
            <a:extLst>
              <a:ext uri="{FF2B5EF4-FFF2-40B4-BE49-F238E27FC236}">
                <a16:creationId xmlns:a16="http://schemas.microsoft.com/office/drawing/2014/main" id="{3B587CAF-F574-124D-9A95-840865024C5F}"/>
              </a:ext>
            </a:extLst>
          </p:cNvPr>
          <p:cNvSpPr/>
          <p:nvPr/>
        </p:nvSpPr>
        <p:spPr>
          <a:xfrm>
            <a:off x="1728469" y="4052870"/>
            <a:ext cx="2847344" cy="1388371"/>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600" dirty="0">
                <a:solidFill>
                  <a:prstClr val="black"/>
                </a:solidFill>
                <a:latin typeface="Calibri"/>
                <a:ea typeface="Calibri"/>
                <a:cs typeface="Calibri"/>
                <a:sym typeface="Calibri"/>
              </a:rPr>
              <a:t>Link creation form</a:t>
            </a:r>
            <a:br>
              <a:rPr lang="es-419" sz="1600" dirty="0">
                <a:solidFill>
                  <a:prstClr val="black"/>
                </a:solidFill>
                <a:latin typeface="Calibri"/>
                <a:ea typeface="Calibri"/>
                <a:cs typeface="Calibri"/>
                <a:sym typeface="Calibri"/>
              </a:rPr>
            </a:br>
            <a:r>
              <a:rPr lang="es-419" sz="1600" dirty="0">
                <a:solidFill>
                  <a:prstClr val="black"/>
                </a:solidFill>
                <a:latin typeface="Calibri"/>
                <a:ea typeface="Calibri"/>
                <a:cs typeface="Calibri"/>
                <a:sym typeface="Calibri"/>
              </a:rPr>
              <a:t>[</a:t>
            </a:r>
            <a:r>
              <a:rPr lang="en-US" sz="1600" dirty="0" err="1">
                <a:solidFill>
                  <a:prstClr val="black"/>
                </a:solidFill>
                <a:latin typeface="Calibri" panose="020F0502020204030204"/>
              </a:rPr>
              <a:t>selectionfield</a:t>
            </a:r>
            <a:r>
              <a:rPr lang="en-US" sz="1600" dirty="0">
                <a:solidFill>
                  <a:prstClr val="black"/>
                </a:solidFill>
                <a:latin typeface="Calibri" panose="020F0502020204030204"/>
              </a:rPr>
              <a:t>: </a:t>
            </a:r>
            <a:r>
              <a:rPr lang="en-US" sz="1600" dirty="0" err="1">
                <a:solidFill>
                  <a:prstClr val="black"/>
                </a:solidFill>
                <a:latin typeface="Calibri" panose="020F0502020204030204"/>
              </a:rPr>
              <a:t>father.name</a:t>
            </a:r>
            <a:endParaRPr lang="en-US" sz="1600" dirty="0">
              <a:solidFill>
                <a:prstClr val="black"/>
              </a:solidFill>
              <a:latin typeface="Calibri" panose="020F0502020204030204"/>
            </a:endParaRPr>
          </a:p>
          <a:p>
            <a:pPr algn="ctr"/>
            <a:r>
              <a:rPr lang="en-US" sz="1600" dirty="0" err="1">
                <a:solidFill>
                  <a:prstClr val="black"/>
                </a:solidFill>
                <a:latin typeface="Calibri" panose="020F0502020204030204"/>
              </a:rPr>
              <a:t>selectionfield</a:t>
            </a:r>
            <a:r>
              <a:rPr lang="en-US" sz="1600" dirty="0">
                <a:solidFill>
                  <a:prstClr val="black"/>
                </a:solidFill>
                <a:latin typeface="Calibri" panose="020F0502020204030204"/>
              </a:rPr>
              <a:t>: </a:t>
            </a:r>
            <a:r>
              <a:rPr lang="en-US" sz="1600" dirty="0" err="1">
                <a:solidFill>
                  <a:prstClr val="black"/>
                </a:solidFill>
                <a:latin typeface="Calibri" panose="020F0502020204030204"/>
              </a:rPr>
              <a:t>child.name</a:t>
            </a:r>
            <a:r>
              <a:rPr lang="en-US" sz="1600" dirty="0">
                <a:solidFill>
                  <a:prstClr val="black"/>
                </a:solidFill>
                <a:latin typeface="Calibri" panose="020F0502020204030204"/>
              </a:rPr>
              <a:t> </a:t>
            </a:r>
          </a:p>
          <a:p>
            <a:pPr algn="ctr"/>
            <a:r>
              <a:rPr lang="es-419" sz="1600" dirty="0">
                <a:solidFill>
                  <a:prstClr val="black"/>
                </a:solidFill>
                <a:latin typeface="Calibri"/>
                <a:ea typeface="Calibri"/>
                <a:cs typeface="Calibri"/>
                <a:sym typeface="Calibri"/>
              </a:rPr>
              <a:t>field: quantity]</a:t>
            </a:r>
          </a:p>
        </p:txBody>
      </p:sp>
      <p:sp>
        <p:nvSpPr>
          <p:cNvPr id="67" name="Google Shape;225;p34">
            <a:extLst>
              <a:ext uri="{FF2B5EF4-FFF2-40B4-BE49-F238E27FC236}">
                <a16:creationId xmlns:a16="http://schemas.microsoft.com/office/drawing/2014/main" id="{CE797C09-784C-BE47-805B-B7FAA9E47176}"/>
              </a:ext>
            </a:extLst>
          </p:cNvPr>
          <p:cNvSpPr txBox="1"/>
          <p:nvPr/>
        </p:nvSpPr>
        <p:spPr>
          <a:xfrm>
            <a:off x="5168404" y="4236333"/>
            <a:ext cx="832200" cy="276900"/>
          </a:xfrm>
          <a:prstGeom prst="rect">
            <a:avLst/>
          </a:prstGeom>
          <a:noFill/>
          <a:ln>
            <a:noFill/>
          </a:ln>
        </p:spPr>
        <p:txBody>
          <a:bodyPr spcFirstLastPara="1" wrap="square" lIns="91425" tIns="45700" rIns="91425" bIns="45700" anchor="t" anchorCtr="0">
            <a:noAutofit/>
          </a:bodyPr>
          <a:lstStyle/>
          <a:p>
            <a:r>
              <a:rPr lang="es-419" dirty="0">
                <a:solidFill>
                  <a:prstClr val="black"/>
                </a:solidFill>
                <a:latin typeface="Calibri"/>
                <a:ea typeface="Calibri"/>
                <a:cs typeface="Calibri"/>
                <a:sym typeface="Calibri"/>
              </a:rPr>
              <a:t>submit</a:t>
            </a:r>
            <a:endParaRPr dirty="0">
              <a:solidFill>
                <a:prstClr val="black"/>
              </a:solidFill>
              <a:latin typeface="Calibri"/>
              <a:ea typeface="Calibri"/>
              <a:cs typeface="Calibri"/>
              <a:sym typeface="Calibri"/>
            </a:endParaRPr>
          </a:p>
        </p:txBody>
      </p:sp>
      <p:cxnSp>
        <p:nvCxnSpPr>
          <p:cNvPr id="68" name="Google Shape;223;p34">
            <a:extLst>
              <a:ext uri="{FF2B5EF4-FFF2-40B4-BE49-F238E27FC236}">
                <a16:creationId xmlns:a16="http://schemas.microsoft.com/office/drawing/2014/main" id="{FDB34E92-FD11-BD4E-BD6E-FCC7850ED41B}"/>
              </a:ext>
            </a:extLst>
          </p:cNvPr>
          <p:cNvCxnSpPr>
            <a:cxnSpLocks/>
          </p:cNvCxnSpPr>
          <p:nvPr/>
        </p:nvCxnSpPr>
        <p:spPr>
          <a:xfrm flipV="1">
            <a:off x="5476123" y="3790704"/>
            <a:ext cx="2237650" cy="891258"/>
          </a:xfrm>
          <a:prstGeom prst="bentConnector3">
            <a:avLst>
              <a:gd name="adj1" fmla="val 2806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9" name="Google Shape;224;p34">
            <a:extLst>
              <a:ext uri="{FF2B5EF4-FFF2-40B4-BE49-F238E27FC236}">
                <a16:creationId xmlns:a16="http://schemas.microsoft.com/office/drawing/2014/main" id="{5B0B1FE7-6B74-C34A-B24D-479D2385FBD2}"/>
              </a:ext>
            </a:extLst>
          </p:cNvPr>
          <p:cNvSpPr/>
          <p:nvPr/>
        </p:nvSpPr>
        <p:spPr>
          <a:xfrm>
            <a:off x="7665548" y="3671692"/>
            <a:ext cx="1368300" cy="4908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prstClr val="black"/>
                </a:solidFill>
                <a:latin typeface="Calibri"/>
                <a:ea typeface="Calibri"/>
                <a:cs typeface="Calibri"/>
                <a:sym typeface="Calibri"/>
              </a:rPr>
              <a:t>Create link</a:t>
            </a:r>
            <a:endParaRPr dirty="0">
              <a:solidFill>
                <a:prstClr val="black"/>
              </a:solidFill>
              <a:latin typeface="Calibri"/>
              <a:ea typeface="Calibri"/>
              <a:cs typeface="Calibri"/>
              <a:sym typeface="Calibri"/>
            </a:endParaRPr>
          </a:p>
        </p:txBody>
      </p:sp>
      <p:cxnSp>
        <p:nvCxnSpPr>
          <p:cNvPr id="70" name="Google Shape;228;p34">
            <a:extLst>
              <a:ext uri="{FF2B5EF4-FFF2-40B4-BE49-F238E27FC236}">
                <a16:creationId xmlns:a16="http://schemas.microsoft.com/office/drawing/2014/main" id="{13DBF49F-A35A-BC47-90B7-AE2E9BC9692C}"/>
              </a:ext>
            </a:extLst>
          </p:cNvPr>
          <p:cNvCxnSpPr>
            <a:cxnSpLocks/>
          </p:cNvCxnSpPr>
          <p:nvPr/>
        </p:nvCxnSpPr>
        <p:spPr>
          <a:xfrm rot="10800000" flipV="1">
            <a:off x="6386058" y="3942902"/>
            <a:ext cx="1306923" cy="320631"/>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71" name="Google Shape;227;p34">
            <a:extLst>
              <a:ext uri="{FF2B5EF4-FFF2-40B4-BE49-F238E27FC236}">
                <a16:creationId xmlns:a16="http://schemas.microsoft.com/office/drawing/2014/main" id="{7FAF2E8D-30D0-F340-BAFE-FEA3728DB360}"/>
              </a:ext>
            </a:extLst>
          </p:cNvPr>
          <p:cNvCxnSpPr>
            <a:cxnSpLocks/>
          </p:cNvCxnSpPr>
          <p:nvPr/>
        </p:nvCxnSpPr>
        <p:spPr>
          <a:xfrm flipH="1">
            <a:off x="6684563" y="3558079"/>
            <a:ext cx="365350" cy="232625"/>
          </a:xfrm>
          <a:prstGeom prst="straightConnector1">
            <a:avLst/>
          </a:prstGeom>
          <a:noFill/>
          <a:ln w="9525" cap="flat" cmpd="sng">
            <a:solidFill>
              <a:srgbClr val="4A7DBA"/>
            </a:solidFill>
            <a:prstDash val="solid"/>
            <a:round/>
            <a:headEnd type="none" w="sm" len="sm"/>
            <a:tailEnd type="none" w="sm" len="sm"/>
          </a:ln>
        </p:spPr>
      </p:cxnSp>
      <p:sp>
        <p:nvSpPr>
          <p:cNvPr id="72" name="Google Shape;226;p34">
            <a:extLst>
              <a:ext uri="{FF2B5EF4-FFF2-40B4-BE49-F238E27FC236}">
                <a16:creationId xmlns:a16="http://schemas.microsoft.com/office/drawing/2014/main" id="{5EDCFD85-990D-D040-B2E6-FA2BC9B11D01}"/>
              </a:ext>
            </a:extLst>
          </p:cNvPr>
          <p:cNvSpPr txBox="1"/>
          <p:nvPr/>
        </p:nvSpPr>
        <p:spPr>
          <a:xfrm>
            <a:off x="7138891" y="3245236"/>
            <a:ext cx="2966017" cy="341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prstClr val="black"/>
                </a:solidFill>
                <a:latin typeface="Calibri"/>
                <a:ea typeface="Calibri"/>
                <a:cs typeface="Calibri"/>
                <a:sym typeface="Calibri"/>
              </a:rPr>
              <a:t>Father id, child id, quantity</a:t>
            </a:r>
            <a:endParaRPr dirty="0">
              <a:solidFill>
                <a:prstClr val="black"/>
              </a:solidFill>
              <a:latin typeface="Calibri"/>
              <a:ea typeface="Calibri"/>
              <a:cs typeface="Calibri"/>
              <a:sym typeface="Calibri"/>
            </a:endParaRPr>
          </a:p>
        </p:txBody>
      </p:sp>
      <p:sp>
        <p:nvSpPr>
          <p:cNvPr id="73" name="Google Shape;222;p34">
            <a:extLst>
              <a:ext uri="{FF2B5EF4-FFF2-40B4-BE49-F238E27FC236}">
                <a16:creationId xmlns:a16="http://schemas.microsoft.com/office/drawing/2014/main" id="{5F0F1ACB-E8C1-7847-99C7-EF6C4B6EDC7C}"/>
              </a:ext>
            </a:extLst>
          </p:cNvPr>
          <p:cNvSpPr/>
          <p:nvPr/>
        </p:nvSpPr>
        <p:spPr>
          <a:xfrm>
            <a:off x="5170398" y="4596707"/>
            <a:ext cx="288000" cy="216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prstClr val="white"/>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3176B3-2BF8-42BD-BBE1-5ED359B21BD0}"/>
              </a:ext>
            </a:extLst>
          </p:cNvPr>
          <p:cNvSpPr>
            <a:spLocks noGrp="1"/>
          </p:cNvSpPr>
          <p:nvPr>
            <p:ph type="title"/>
          </p:nvPr>
        </p:nvSpPr>
        <p:spPr/>
        <p:txBody>
          <a:bodyPr/>
          <a:lstStyle/>
          <a:p>
            <a:r>
              <a:rPr lang="it-IT" dirty="0"/>
              <a:t>Progettazione dell’applicazione</a:t>
            </a:r>
          </a:p>
        </p:txBody>
      </p:sp>
      <p:sp>
        <p:nvSpPr>
          <p:cNvPr id="3" name="Segnaposto contenuto 2">
            <a:extLst>
              <a:ext uri="{FF2B5EF4-FFF2-40B4-BE49-F238E27FC236}">
                <a16:creationId xmlns:a16="http://schemas.microsoft.com/office/drawing/2014/main" id="{F1848E88-5E3F-4A30-890E-9DAB5285AFBA}"/>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2392166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72BC08-9961-4F69-B13F-37D06F02B329}"/>
              </a:ext>
            </a:extLst>
          </p:cNvPr>
          <p:cNvSpPr>
            <a:spLocks noGrp="1"/>
          </p:cNvSpPr>
          <p:nvPr>
            <p:ph type="title"/>
          </p:nvPr>
        </p:nvSpPr>
        <p:spPr>
          <a:xfrm>
            <a:off x="838200" y="204703"/>
            <a:ext cx="10515600" cy="1325563"/>
          </a:xfrm>
        </p:spPr>
        <p:txBody>
          <a:bodyPr/>
          <a:lstStyle/>
          <a:p>
            <a:r>
              <a:rPr lang="it-IT" dirty="0"/>
              <a:t>Componenti</a:t>
            </a:r>
          </a:p>
        </p:txBody>
      </p:sp>
      <p:sp>
        <p:nvSpPr>
          <p:cNvPr id="3" name="Segnaposto contenuto 2">
            <a:extLst>
              <a:ext uri="{FF2B5EF4-FFF2-40B4-BE49-F238E27FC236}">
                <a16:creationId xmlns:a16="http://schemas.microsoft.com/office/drawing/2014/main" id="{B6F1163A-414F-4A7D-9A28-79BE2B5AF522}"/>
              </a:ext>
            </a:extLst>
          </p:cNvPr>
          <p:cNvSpPr>
            <a:spLocks noGrp="1"/>
          </p:cNvSpPr>
          <p:nvPr>
            <p:ph sz="half" idx="1"/>
          </p:nvPr>
        </p:nvSpPr>
        <p:spPr>
          <a:xfrm>
            <a:off x="838200" y="1411705"/>
            <a:ext cx="5181600" cy="4765258"/>
          </a:xfrm>
        </p:spPr>
        <p:txBody>
          <a:bodyPr>
            <a:normAutofit fontScale="92500" lnSpcReduction="20000"/>
          </a:bodyPr>
          <a:lstStyle/>
          <a:p>
            <a:r>
              <a:rPr lang="it-IT" dirty="0"/>
              <a:t>Model </a:t>
            </a:r>
            <a:r>
              <a:rPr lang="it-IT" dirty="0" err="1"/>
              <a:t>objects</a:t>
            </a:r>
            <a:r>
              <a:rPr lang="it-IT" dirty="0"/>
              <a:t> (</a:t>
            </a:r>
            <a:r>
              <a:rPr lang="it-IT" dirty="0" err="1"/>
              <a:t>Beans</a:t>
            </a:r>
            <a:r>
              <a:rPr lang="it-IT" dirty="0"/>
              <a:t>)</a:t>
            </a:r>
          </a:p>
          <a:p>
            <a:pPr marL="0" indent="0">
              <a:buNone/>
            </a:pPr>
            <a:r>
              <a:rPr lang="it-IT" dirty="0"/>
              <a:t>- User</a:t>
            </a:r>
          </a:p>
          <a:p>
            <a:pPr marL="0" indent="0">
              <a:buNone/>
            </a:pPr>
            <a:r>
              <a:rPr lang="it-IT" dirty="0"/>
              <a:t>- </a:t>
            </a:r>
            <a:r>
              <a:rPr lang="it-IT" dirty="0" err="1"/>
              <a:t>Category</a:t>
            </a:r>
            <a:endParaRPr lang="it-IT" dirty="0"/>
          </a:p>
          <a:p>
            <a:endParaRPr lang="it-IT" dirty="0"/>
          </a:p>
          <a:p>
            <a:r>
              <a:rPr lang="it-IT" dirty="0"/>
              <a:t>Data Access Objects (Classes)</a:t>
            </a:r>
          </a:p>
          <a:p>
            <a:pPr>
              <a:buFontTx/>
              <a:buChar char="-"/>
            </a:pPr>
            <a:r>
              <a:rPr lang="it-IT" dirty="0" err="1"/>
              <a:t>UserDAO</a:t>
            </a:r>
            <a:endParaRPr lang="it-IT" dirty="0"/>
          </a:p>
          <a:p>
            <a:pPr>
              <a:buFontTx/>
              <a:buChar char="-"/>
            </a:pPr>
            <a:r>
              <a:rPr lang="it-IT" dirty="0" err="1"/>
              <a:t>CategoryDAO</a:t>
            </a:r>
            <a:endParaRPr lang="it-IT" dirty="0"/>
          </a:p>
          <a:p>
            <a:pPr lvl="1">
              <a:buFontTx/>
              <a:buChar char="-"/>
            </a:pPr>
            <a:r>
              <a:rPr lang="it-IT" dirty="0" err="1"/>
              <a:t>findAllCategories</a:t>
            </a:r>
            <a:r>
              <a:rPr lang="it-IT" dirty="0"/>
              <a:t>()</a:t>
            </a:r>
          </a:p>
          <a:p>
            <a:pPr lvl="1">
              <a:buFontTx/>
              <a:buChar char="-"/>
            </a:pPr>
            <a:r>
              <a:rPr lang="it-IT" dirty="0" err="1"/>
              <a:t>findTopsAndSubtrees</a:t>
            </a:r>
            <a:r>
              <a:rPr lang="it-IT" dirty="0"/>
              <a:t>()</a:t>
            </a:r>
          </a:p>
          <a:p>
            <a:pPr lvl="1">
              <a:buFontTx/>
              <a:buChar char="-"/>
            </a:pPr>
            <a:r>
              <a:rPr lang="it-IT" dirty="0" err="1"/>
              <a:t>findChildren</a:t>
            </a:r>
            <a:r>
              <a:rPr lang="it-IT" dirty="0"/>
              <a:t>(</a:t>
            </a:r>
            <a:r>
              <a:rPr lang="it-IT" dirty="0" err="1"/>
              <a:t>category</a:t>
            </a:r>
            <a:r>
              <a:rPr lang="it-IT" dirty="0"/>
              <a:t>)</a:t>
            </a:r>
          </a:p>
          <a:p>
            <a:pPr lvl="1">
              <a:buFontTx/>
              <a:buChar char="-"/>
            </a:pPr>
            <a:r>
              <a:rPr lang="it-IT" dirty="0" err="1"/>
              <a:t>linkExists</a:t>
            </a:r>
            <a:r>
              <a:rPr lang="it-IT" dirty="0"/>
              <a:t>(</a:t>
            </a:r>
            <a:r>
              <a:rPr lang="it-IT" dirty="0" err="1"/>
              <a:t>father</a:t>
            </a:r>
            <a:r>
              <a:rPr lang="it-IT" dirty="0"/>
              <a:t>, </a:t>
            </a:r>
            <a:r>
              <a:rPr lang="it-IT" dirty="0" err="1"/>
              <a:t>child</a:t>
            </a:r>
            <a:r>
              <a:rPr lang="it-IT" dirty="0"/>
              <a:t>)</a:t>
            </a:r>
          </a:p>
          <a:p>
            <a:pPr lvl="1">
              <a:buFontTx/>
              <a:buChar char="-"/>
            </a:pPr>
            <a:r>
              <a:rPr lang="it-IT" dirty="0" err="1"/>
              <a:t>createCategory</a:t>
            </a:r>
            <a:r>
              <a:rPr lang="it-IT" dirty="0"/>
              <a:t>(name, </a:t>
            </a:r>
            <a:r>
              <a:rPr lang="it-IT" dirty="0" err="1"/>
              <a:t>father</a:t>
            </a:r>
            <a:r>
              <a:rPr lang="it-IT" dirty="0"/>
              <a:t>)</a:t>
            </a:r>
          </a:p>
          <a:p>
            <a:pPr lvl="1">
              <a:buFontTx/>
              <a:buChar char="-"/>
            </a:pPr>
            <a:r>
              <a:rPr lang="it-IT" dirty="0" err="1"/>
              <a:t>movePosition</a:t>
            </a:r>
            <a:r>
              <a:rPr lang="it-IT" dirty="0"/>
              <a:t>(</a:t>
            </a:r>
            <a:r>
              <a:rPr lang="it-IT" dirty="0" err="1"/>
              <a:t>category</a:t>
            </a:r>
            <a:r>
              <a:rPr lang="it-IT" dirty="0"/>
              <a:t>, </a:t>
            </a:r>
            <a:r>
              <a:rPr lang="it-IT" dirty="0" err="1"/>
              <a:t>father</a:t>
            </a:r>
            <a:r>
              <a:rPr lang="it-IT" dirty="0"/>
              <a:t>)</a:t>
            </a:r>
          </a:p>
          <a:p>
            <a:pPr lvl="1">
              <a:buFontTx/>
              <a:buChar char="-"/>
            </a:pPr>
            <a:endParaRPr lang="it-IT" dirty="0"/>
          </a:p>
          <a:p>
            <a:pPr lvl="1">
              <a:buFontTx/>
              <a:buChar char="-"/>
            </a:pPr>
            <a:endParaRPr lang="it-IT" dirty="0"/>
          </a:p>
          <a:p>
            <a:pPr marL="0" indent="0">
              <a:buNone/>
            </a:pPr>
            <a:endParaRPr lang="it-IT" dirty="0"/>
          </a:p>
          <a:p>
            <a:endParaRPr lang="it-IT" dirty="0"/>
          </a:p>
        </p:txBody>
      </p:sp>
      <p:sp>
        <p:nvSpPr>
          <p:cNvPr id="4" name="Segnaposto contenuto 3">
            <a:extLst>
              <a:ext uri="{FF2B5EF4-FFF2-40B4-BE49-F238E27FC236}">
                <a16:creationId xmlns:a16="http://schemas.microsoft.com/office/drawing/2014/main" id="{214A45AE-1645-4998-A930-242D8B8E7F8C}"/>
              </a:ext>
            </a:extLst>
          </p:cNvPr>
          <p:cNvSpPr>
            <a:spLocks noGrp="1"/>
          </p:cNvSpPr>
          <p:nvPr>
            <p:ph sz="half" idx="2"/>
          </p:nvPr>
        </p:nvSpPr>
        <p:spPr>
          <a:xfrm>
            <a:off x="6172200" y="1411705"/>
            <a:ext cx="5181600" cy="4765258"/>
          </a:xfrm>
        </p:spPr>
        <p:txBody>
          <a:bodyPr>
            <a:normAutofit fontScale="92500" lnSpcReduction="20000"/>
          </a:bodyPr>
          <a:lstStyle/>
          <a:p>
            <a:r>
              <a:rPr lang="it-IT" dirty="0"/>
              <a:t>Controllers (</a:t>
            </a:r>
            <a:r>
              <a:rPr lang="it-IT" dirty="0" err="1"/>
              <a:t>Servlets</a:t>
            </a:r>
            <a:r>
              <a:rPr lang="it-IT" dirty="0"/>
              <a:t>)</a:t>
            </a:r>
          </a:p>
          <a:p>
            <a:pPr>
              <a:buFontTx/>
              <a:buChar char="-"/>
            </a:pPr>
            <a:r>
              <a:rPr lang="it-IT" dirty="0"/>
              <a:t>Login</a:t>
            </a:r>
          </a:p>
          <a:p>
            <a:pPr>
              <a:buFontTx/>
              <a:buChar char="-"/>
            </a:pPr>
            <a:r>
              <a:rPr lang="it-IT" dirty="0" err="1"/>
              <a:t>GoToHomePage</a:t>
            </a:r>
            <a:endParaRPr lang="it-IT" dirty="0"/>
          </a:p>
          <a:p>
            <a:pPr>
              <a:buFontTx/>
              <a:buChar char="-"/>
            </a:pPr>
            <a:r>
              <a:rPr lang="it-IT" dirty="0"/>
              <a:t>Create </a:t>
            </a:r>
            <a:r>
              <a:rPr lang="it-IT" dirty="0" err="1"/>
              <a:t>Category</a:t>
            </a:r>
            <a:endParaRPr lang="it-IT" dirty="0"/>
          </a:p>
          <a:p>
            <a:pPr>
              <a:buFontTx/>
              <a:buChar char="-"/>
            </a:pPr>
            <a:r>
              <a:rPr lang="it-IT" dirty="0" err="1"/>
              <a:t>Move</a:t>
            </a:r>
            <a:r>
              <a:rPr lang="it-IT" dirty="0"/>
              <a:t> </a:t>
            </a:r>
            <a:r>
              <a:rPr lang="it-IT" dirty="0" err="1"/>
              <a:t>Category</a:t>
            </a:r>
            <a:endParaRPr lang="it-IT" dirty="0"/>
          </a:p>
          <a:p>
            <a:pPr>
              <a:buFontTx/>
              <a:buChar char="-"/>
            </a:pPr>
            <a:r>
              <a:rPr lang="it-IT" dirty="0"/>
              <a:t>Logout</a:t>
            </a:r>
          </a:p>
          <a:p>
            <a:pPr marL="0" indent="0">
              <a:buNone/>
            </a:pPr>
            <a:endParaRPr lang="it-IT" dirty="0"/>
          </a:p>
          <a:p>
            <a:r>
              <a:rPr lang="it-IT" dirty="0" err="1"/>
              <a:t>Views</a:t>
            </a:r>
            <a:r>
              <a:rPr lang="it-IT" dirty="0"/>
              <a:t> (Templates)</a:t>
            </a:r>
          </a:p>
          <a:p>
            <a:pPr>
              <a:buFontTx/>
              <a:buChar char="-"/>
            </a:pPr>
            <a:r>
              <a:rPr lang="it-IT" dirty="0"/>
              <a:t>Home</a:t>
            </a:r>
          </a:p>
          <a:p>
            <a:pPr>
              <a:buFontTx/>
              <a:buChar char="-"/>
            </a:pPr>
            <a:r>
              <a:rPr lang="it-IT" dirty="0" err="1"/>
              <a:t>Category</a:t>
            </a:r>
            <a:r>
              <a:rPr lang="it-IT" dirty="0"/>
              <a:t> </a:t>
            </a:r>
            <a:r>
              <a:rPr lang="it-IT" dirty="0" err="1"/>
              <a:t>tree</a:t>
            </a:r>
            <a:r>
              <a:rPr lang="it-IT" dirty="0"/>
              <a:t> (</a:t>
            </a:r>
            <a:r>
              <a:rPr lang="it-IT" dirty="0" err="1"/>
              <a:t>fragment</a:t>
            </a:r>
            <a:r>
              <a:rPr lang="it-IT" dirty="0"/>
              <a:t>)</a:t>
            </a:r>
          </a:p>
        </p:txBody>
      </p:sp>
    </p:spTree>
    <p:extLst>
      <p:ext uri="{BB962C8B-B14F-4D97-AF65-F5344CB8AC3E}">
        <p14:creationId xmlns:p14="http://schemas.microsoft.com/office/powerpoint/2010/main" val="2273823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7"/>
          <p:cNvSpPr txBox="1">
            <a:spLocks noGrp="1"/>
          </p:cNvSpPr>
          <p:nvPr>
            <p:ph type="title"/>
          </p:nvPr>
        </p:nvSpPr>
        <p:spPr>
          <a:xfrm>
            <a:off x="609600" y="274633"/>
            <a:ext cx="10972800" cy="1008000"/>
          </a:xfrm>
          <a:prstGeom prst="rect">
            <a:avLst/>
          </a:prstGeom>
          <a:noFill/>
          <a:ln>
            <a:noFill/>
          </a:ln>
        </p:spPr>
        <p:txBody>
          <a:bodyPr spcFirstLastPara="1" wrap="square" lIns="121900" tIns="60933" rIns="121900" bIns="60933" anchor="ctr" anchorCtr="0">
            <a:noAutofit/>
          </a:bodyPr>
          <a:lstStyle/>
          <a:p>
            <a:pPr>
              <a:buSzPts val="4400"/>
            </a:pPr>
            <a:r>
              <a:rPr lang="es-419" dirty="0"/>
              <a:t>Evento: login</a:t>
            </a:r>
            <a:endParaRPr dirty="0"/>
          </a:p>
        </p:txBody>
      </p:sp>
      <p:sp>
        <p:nvSpPr>
          <p:cNvPr id="273" name="Google Shape;273;p37"/>
          <p:cNvSpPr/>
          <p:nvPr/>
        </p:nvSpPr>
        <p:spPr>
          <a:xfrm>
            <a:off x="1156827" y="1428067"/>
            <a:ext cx="17528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CheckLogin</a:t>
            </a:r>
            <a:endParaRPr sz="1867" kern="0">
              <a:solidFill>
                <a:srgbClr val="000000"/>
              </a:solidFill>
              <a:latin typeface="Calibri"/>
              <a:ea typeface="Calibri"/>
              <a:cs typeface="Calibri"/>
              <a:sym typeface="Calibri"/>
            </a:endParaRPr>
          </a:p>
        </p:txBody>
      </p:sp>
      <p:cxnSp>
        <p:nvCxnSpPr>
          <p:cNvPr id="274" name="Google Shape;274;p37"/>
          <p:cNvCxnSpPr>
            <a:stCxn id="273" idx="2"/>
          </p:cNvCxnSpPr>
          <p:nvPr/>
        </p:nvCxnSpPr>
        <p:spPr>
          <a:xfrm flipH="1">
            <a:off x="2000427" y="1809267"/>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75" name="Google Shape;275;p37"/>
          <p:cNvCxnSpPr/>
          <p:nvPr/>
        </p:nvCxnSpPr>
        <p:spPr>
          <a:xfrm>
            <a:off x="572628" y="2952067"/>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6" name="Google Shape;276;p37"/>
          <p:cNvSpPr txBox="1"/>
          <p:nvPr/>
        </p:nvSpPr>
        <p:spPr>
          <a:xfrm>
            <a:off x="471028" y="2582735"/>
            <a:ext cx="12208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400" kern="0">
                <a:solidFill>
                  <a:srgbClr val="000000"/>
                </a:solidFill>
                <a:latin typeface="Calibri"/>
                <a:ea typeface="Calibri"/>
                <a:cs typeface="Calibri"/>
                <a:sym typeface="Calibri"/>
              </a:rPr>
              <a:t>doPOST</a:t>
            </a:r>
            <a:endParaRPr sz="2400" kern="0">
              <a:solidFill>
                <a:srgbClr val="000000"/>
              </a:solidFill>
              <a:latin typeface="Calibri"/>
              <a:ea typeface="Calibri"/>
              <a:cs typeface="Calibri"/>
              <a:sym typeface="Calibri"/>
            </a:endParaRPr>
          </a:p>
        </p:txBody>
      </p:sp>
      <p:sp>
        <p:nvSpPr>
          <p:cNvPr id="277" name="Google Shape;277;p37"/>
          <p:cNvSpPr/>
          <p:nvPr/>
        </p:nvSpPr>
        <p:spPr>
          <a:xfrm>
            <a:off x="1789500" y="2024967"/>
            <a:ext cx="408800" cy="3867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278" name="Google Shape;278;p37"/>
          <p:cNvSpPr/>
          <p:nvPr/>
        </p:nvSpPr>
        <p:spPr>
          <a:xfrm>
            <a:off x="3841532" y="1428067"/>
            <a:ext cx="1312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UserDAO</a:t>
            </a:r>
            <a:endParaRPr sz="1867" kern="0">
              <a:solidFill>
                <a:srgbClr val="000000"/>
              </a:solidFill>
              <a:latin typeface="Calibri"/>
              <a:ea typeface="Calibri"/>
              <a:cs typeface="Calibri"/>
              <a:sym typeface="Calibri"/>
            </a:endParaRPr>
          </a:p>
        </p:txBody>
      </p:sp>
      <p:cxnSp>
        <p:nvCxnSpPr>
          <p:cNvPr id="279" name="Google Shape;279;p37"/>
          <p:cNvCxnSpPr/>
          <p:nvPr/>
        </p:nvCxnSpPr>
        <p:spPr>
          <a:xfrm flipH="1">
            <a:off x="4530756" y="18090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80" name="Google Shape;280;p37"/>
          <p:cNvCxnSpPr/>
          <p:nvPr/>
        </p:nvCxnSpPr>
        <p:spPr>
          <a:xfrm>
            <a:off x="2198227" y="2494867"/>
            <a:ext cx="2127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1" name="Google Shape;281;p37"/>
          <p:cNvSpPr txBox="1"/>
          <p:nvPr/>
        </p:nvSpPr>
        <p:spPr>
          <a:xfrm>
            <a:off x="2192400" y="1910700"/>
            <a:ext cx="2290800"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a:solidFill>
                  <a:srgbClr val="000000"/>
                </a:solidFill>
                <a:latin typeface="Calibri"/>
                <a:ea typeface="Calibri"/>
                <a:cs typeface="Calibri"/>
                <a:sym typeface="Calibri"/>
              </a:rPr>
              <a:t>new UserDAO(user, pass)</a:t>
            </a:r>
            <a:endParaRPr sz="1867" kern="0">
              <a:solidFill>
                <a:srgbClr val="000000"/>
              </a:solidFill>
              <a:latin typeface="Calibri"/>
              <a:ea typeface="Calibri"/>
              <a:cs typeface="Calibri"/>
              <a:sym typeface="Calibri"/>
            </a:endParaRPr>
          </a:p>
        </p:txBody>
      </p:sp>
      <p:sp>
        <p:nvSpPr>
          <p:cNvPr id="282" name="Google Shape;282;p37"/>
          <p:cNvSpPr/>
          <p:nvPr/>
        </p:nvSpPr>
        <p:spPr>
          <a:xfrm>
            <a:off x="4366052" y="2042033"/>
            <a:ext cx="406400" cy="1257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283" name="Google Shape;283;p37"/>
          <p:cNvCxnSpPr/>
          <p:nvPr/>
        </p:nvCxnSpPr>
        <p:spPr>
          <a:xfrm rot="10800000">
            <a:off x="2221633" y="3192033"/>
            <a:ext cx="2133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4" name="Google Shape;284;p37"/>
          <p:cNvSpPr txBox="1"/>
          <p:nvPr/>
        </p:nvSpPr>
        <p:spPr>
          <a:xfrm>
            <a:off x="2524384" y="2790249"/>
            <a:ext cx="15156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a:solidFill>
                  <a:srgbClr val="000000"/>
                </a:solidFill>
                <a:latin typeface="Calibri"/>
                <a:ea typeface="Calibri"/>
                <a:cs typeface="Calibri"/>
                <a:sym typeface="Calibri"/>
              </a:rPr>
              <a:t>user || null</a:t>
            </a:r>
            <a:endParaRPr sz="1867" kern="0">
              <a:solidFill>
                <a:srgbClr val="000000"/>
              </a:solidFill>
              <a:latin typeface="Calibri"/>
              <a:ea typeface="Calibri"/>
              <a:cs typeface="Calibri"/>
              <a:sym typeface="Calibri"/>
            </a:endParaRPr>
          </a:p>
        </p:txBody>
      </p:sp>
      <p:sp>
        <p:nvSpPr>
          <p:cNvPr id="285" name="Google Shape;285;p37"/>
          <p:cNvSpPr/>
          <p:nvPr/>
        </p:nvSpPr>
        <p:spPr>
          <a:xfrm>
            <a:off x="6961933" y="1428067"/>
            <a:ext cx="10016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Session</a:t>
            </a:r>
            <a:endParaRPr sz="1867" kern="0">
              <a:solidFill>
                <a:srgbClr val="000000"/>
              </a:solidFill>
              <a:latin typeface="Calibri"/>
              <a:ea typeface="Calibri"/>
              <a:cs typeface="Calibri"/>
              <a:sym typeface="Calibri"/>
            </a:endParaRPr>
          </a:p>
        </p:txBody>
      </p:sp>
      <p:cxnSp>
        <p:nvCxnSpPr>
          <p:cNvPr id="286" name="Google Shape;286;p37"/>
          <p:cNvCxnSpPr>
            <a:stCxn id="285" idx="2"/>
          </p:cNvCxnSpPr>
          <p:nvPr/>
        </p:nvCxnSpPr>
        <p:spPr>
          <a:xfrm flipH="1">
            <a:off x="7422333" y="18092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7" name="Google Shape;287;p37"/>
          <p:cNvSpPr/>
          <p:nvPr/>
        </p:nvSpPr>
        <p:spPr>
          <a:xfrm>
            <a:off x="7245667" y="4253889"/>
            <a:ext cx="4064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288" name="Google Shape;288;p37"/>
          <p:cNvCxnSpPr/>
          <p:nvPr/>
        </p:nvCxnSpPr>
        <p:spPr>
          <a:xfrm rot="10800000" flipH="1">
            <a:off x="2198533" y="4442300"/>
            <a:ext cx="5058400" cy="40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9" name="Google Shape;289;p37"/>
          <p:cNvSpPr txBox="1"/>
          <p:nvPr/>
        </p:nvSpPr>
        <p:spPr>
          <a:xfrm>
            <a:off x="2321956" y="4091428"/>
            <a:ext cx="4151416" cy="365387"/>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dirty="0">
                <a:solidFill>
                  <a:srgbClr val="000000"/>
                </a:solidFill>
                <a:latin typeface="Calibri"/>
                <a:ea typeface="Calibri"/>
                <a:cs typeface="Calibri"/>
                <a:sym typeface="Calibri"/>
              </a:rPr>
              <a:t>[user != null ] setAttribute  ("user", user)</a:t>
            </a:r>
            <a:endParaRPr sz="1867" kern="0" dirty="0">
              <a:solidFill>
                <a:srgbClr val="000000"/>
              </a:solidFill>
              <a:latin typeface="Calibri"/>
              <a:ea typeface="Calibri"/>
              <a:cs typeface="Calibri"/>
              <a:sym typeface="Calibri"/>
            </a:endParaRPr>
          </a:p>
        </p:txBody>
      </p:sp>
      <p:sp>
        <p:nvSpPr>
          <p:cNvPr id="290" name="Google Shape;290;p37"/>
          <p:cNvSpPr/>
          <p:nvPr/>
        </p:nvSpPr>
        <p:spPr>
          <a:xfrm>
            <a:off x="5457333" y="1427967"/>
            <a:ext cx="1408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index.html</a:t>
            </a:r>
            <a:endParaRPr sz="1867" kern="0">
              <a:solidFill>
                <a:srgbClr val="000000"/>
              </a:solidFill>
              <a:latin typeface="Calibri"/>
              <a:ea typeface="Calibri"/>
              <a:cs typeface="Calibri"/>
              <a:sym typeface="Calibri"/>
            </a:endParaRPr>
          </a:p>
        </p:txBody>
      </p:sp>
      <p:cxnSp>
        <p:nvCxnSpPr>
          <p:cNvPr id="291" name="Google Shape;291;p37"/>
          <p:cNvCxnSpPr>
            <a:stCxn id="290" idx="2"/>
          </p:cNvCxnSpPr>
          <p:nvPr/>
        </p:nvCxnSpPr>
        <p:spPr>
          <a:xfrm flipH="1">
            <a:off x="6120933" y="18091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2" name="Google Shape;292;p37"/>
          <p:cNvSpPr/>
          <p:nvPr/>
        </p:nvSpPr>
        <p:spPr>
          <a:xfrm>
            <a:off x="5952151" y="3331661"/>
            <a:ext cx="406400" cy="88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293" name="Google Shape;293;p37"/>
          <p:cNvCxnSpPr/>
          <p:nvPr/>
        </p:nvCxnSpPr>
        <p:spPr>
          <a:xfrm>
            <a:off x="2227020" y="3868951"/>
            <a:ext cx="3700000" cy="36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94" name="Google Shape;294;p37"/>
          <p:cNvSpPr txBox="1"/>
          <p:nvPr/>
        </p:nvSpPr>
        <p:spPr>
          <a:xfrm>
            <a:off x="128100" y="3081367"/>
            <a:ext cx="1612800" cy="28108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133" kern="0">
                <a:solidFill>
                  <a:srgbClr val="000000"/>
                </a:solidFill>
                <a:latin typeface="Calibri"/>
                <a:ea typeface="Calibri"/>
                <a:cs typeface="Calibri"/>
                <a:sym typeface="Calibri"/>
              </a:rPr>
              <a:t>POST</a:t>
            </a:r>
            <a:endParaRPr sz="2133" kern="0">
              <a:solidFill>
                <a:srgbClr val="000000"/>
              </a:solidFill>
              <a:latin typeface="Calibri"/>
              <a:ea typeface="Calibri"/>
              <a:cs typeface="Calibri"/>
              <a:sym typeface="Calibri"/>
            </a:endParaRPr>
          </a:p>
          <a:p>
            <a:pPr defTabSz="1219170">
              <a:buClr>
                <a:srgbClr val="000000"/>
              </a:buClr>
            </a:pPr>
            <a:r>
              <a:rPr lang="es-419" sz="2133" kern="0">
                <a:solidFill>
                  <a:srgbClr val="000000"/>
                </a:solidFill>
                <a:latin typeface="Calibri"/>
                <a:ea typeface="Calibri"/>
                <a:cs typeface="Calibri"/>
                <a:sym typeface="Calibri"/>
              </a:rPr>
              <a:t>/CheckLogin</a:t>
            </a:r>
            <a:endParaRPr sz="2133" kern="0">
              <a:solidFill>
                <a:srgbClr val="000000"/>
              </a:solidFill>
              <a:latin typeface="Calibri"/>
              <a:ea typeface="Calibri"/>
              <a:cs typeface="Calibri"/>
              <a:sym typeface="Calibri"/>
            </a:endParaRPr>
          </a:p>
          <a:p>
            <a:pPr defTabSz="1219170">
              <a:buClr>
                <a:srgbClr val="000000"/>
              </a:buClr>
            </a:pPr>
            <a:r>
              <a:rPr lang="es-419" sz="1867" kern="0">
                <a:solidFill>
                  <a:srgbClr val="000000"/>
                </a:solidFill>
                <a:latin typeface="Calibri"/>
                <a:ea typeface="Calibri"/>
                <a:cs typeface="Calibri"/>
                <a:sym typeface="Calibri"/>
              </a:rPr>
              <a:t>username</a:t>
            </a:r>
            <a:endParaRPr sz="1867" kern="0">
              <a:solidFill>
                <a:srgbClr val="000000"/>
              </a:solidFill>
              <a:latin typeface="Arial"/>
              <a:cs typeface="Arial"/>
              <a:sym typeface="Arial"/>
            </a:endParaRPr>
          </a:p>
          <a:p>
            <a:pPr defTabSz="1219170">
              <a:buClr>
                <a:srgbClr val="000000"/>
              </a:buClr>
            </a:pPr>
            <a:r>
              <a:rPr lang="es-419" sz="1867" kern="0">
                <a:solidFill>
                  <a:srgbClr val="000000"/>
                </a:solidFill>
                <a:latin typeface="Calibri"/>
                <a:ea typeface="Calibri"/>
                <a:cs typeface="Calibri"/>
                <a:sym typeface="Calibri"/>
              </a:rPr>
              <a:t>password</a:t>
            </a:r>
            <a:endParaRPr sz="1867" kern="0">
              <a:solidFill>
                <a:srgbClr val="000000"/>
              </a:solidFill>
              <a:latin typeface="Arial"/>
              <a:cs typeface="Arial"/>
              <a:sym typeface="Arial"/>
            </a:endParaRPr>
          </a:p>
          <a:p>
            <a:pPr defTabSz="1219170">
              <a:buClr>
                <a:srgbClr val="000000"/>
              </a:buClr>
            </a:pPr>
            <a:endParaRPr sz="2133" kern="0">
              <a:solidFill>
                <a:srgbClr val="000000"/>
              </a:solidFill>
              <a:latin typeface="Calibri"/>
              <a:ea typeface="Calibri"/>
              <a:cs typeface="Calibri"/>
              <a:sym typeface="Calibri"/>
            </a:endParaRPr>
          </a:p>
          <a:p>
            <a:pPr defTabSz="1219170">
              <a:buClr>
                <a:srgbClr val="000000"/>
              </a:buClr>
            </a:pPr>
            <a:r>
              <a:rPr lang="es-419" sz="2133" kern="0">
                <a:solidFill>
                  <a:srgbClr val="000000"/>
                </a:solidFill>
                <a:latin typeface="Calibri"/>
                <a:ea typeface="Calibri"/>
                <a:cs typeface="Calibri"/>
                <a:sym typeface="Calibri"/>
              </a:rPr>
              <a:t>From: index.html</a:t>
            </a:r>
            <a:endParaRPr sz="2133" kern="0">
              <a:solidFill>
                <a:srgbClr val="000000"/>
              </a:solidFill>
              <a:latin typeface="Calibri"/>
              <a:ea typeface="Calibri"/>
              <a:cs typeface="Calibri"/>
              <a:sym typeface="Calibri"/>
            </a:endParaRPr>
          </a:p>
        </p:txBody>
      </p:sp>
      <p:cxnSp>
        <p:nvCxnSpPr>
          <p:cNvPr id="295" name="Google Shape;295;p37"/>
          <p:cNvCxnSpPr/>
          <p:nvPr/>
        </p:nvCxnSpPr>
        <p:spPr>
          <a:xfrm flipH="1">
            <a:off x="8791467" y="1853467"/>
            <a:ext cx="6400" cy="43984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6" name="Google Shape;296;p37"/>
          <p:cNvSpPr/>
          <p:nvPr/>
        </p:nvSpPr>
        <p:spPr>
          <a:xfrm>
            <a:off x="8591459" y="4562485"/>
            <a:ext cx="406400" cy="1008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297" name="Google Shape;297;p37"/>
          <p:cNvSpPr txBox="1"/>
          <p:nvPr/>
        </p:nvSpPr>
        <p:spPr>
          <a:xfrm>
            <a:off x="2276255" y="4670129"/>
            <a:ext cx="38172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2133" kern="0" dirty="0">
                <a:solidFill>
                  <a:srgbClr val="000000"/>
                </a:solidFill>
                <a:latin typeface="Calibri"/>
                <a:ea typeface="Calibri"/>
                <a:cs typeface="Calibri"/>
                <a:sym typeface="Calibri"/>
              </a:rPr>
              <a:t>[user != null ] redirect</a:t>
            </a:r>
            <a:endParaRPr sz="2133" kern="0" dirty="0">
              <a:solidFill>
                <a:srgbClr val="000000"/>
              </a:solidFill>
              <a:latin typeface="Calibri"/>
              <a:ea typeface="Calibri"/>
              <a:cs typeface="Calibri"/>
              <a:sym typeface="Calibri"/>
            </a:endParaRPr>
          </a:p>
        </p:txBody>
      </p:sp>
      <p:sp>
        <p:nvSpPr>
          <p:cNvPr id="298" name="Google Shape;298;p37"/>
          <p:cNvSpPr txBox="1"/>
          <p:nvPr/>
        </p:nvSpPr>
        <p:spPr>
          <a:xfrm>
            <a:off x="2434931" y="3483665"/>
            <a:ext cx="28232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1867" kern="0">
                <a:solidFill>
                  <a:srgbClr val="000000"/>
                </a:solidFill>
                <a:latin typeface="Calibri"/>
                <a:ea typeface="Calibri"/>
                <a:cs typeface="Calibri"/>
                <a:sym typeface="Calibri"/>
              </a:rPr>
              <a:t>[user == null ] redirect</a:t>
            </a:r>
            <a:endParaRPr sz="1867" kern="0">
              <a:solidFill>
                <a:srgbClr val="000000"/>
              </a:solidFill>
              <a:latin typeface="Calibri"/>
              <a:ea typeface="Calibri"/>
              <a:cs typeface="Calibri"/>
              <a:sym typeface="Calibri"/>
            </a:endParaRPr>
          </a:p>
        </p:txBody>
      </p:sp>
      <p:cxnSp>
        <p:nvCxnSpPr>
          <p:cNvPr id="299" name="Google Shape;299;p37"/>
          <p:cNvCxnSpPr>
            <a:endCxn id="296" idx="1"/>
          </p:cNvCxnSpPr>
          <p:nvPr/>
        </p:nvCxnSpPr>
        <p:spPr>
          <a:xfrm rot="10800000" flipH="1">
            <a:off x="2227059" y="5066485"/>
            <a:ext cx="6364400" cy="80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00" name="Google Shape;300;p37"/>
          <p:cNvCxnSpPr/>
          <p:nvPr/>
        </p:nvCxnSpPr>
        <p:spPr>
          <a:xfrm rot="10800000">
            <a:off x="2214033" y="2846367"/>
            <a:ext cx="21412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01" name="Google Shape;301;p37"/>
          <p:cNvSpPr txBox="1"/>
          <p:nvPr/>
        </p:nvSpPr>
        <p:spPr>
          <a:xfrm>
            <a:off x="2341633" y="2516833"/>
            <a:ext cx="2141600"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a:solidFill>
                  <a:srgbClr val="000000"/>
                </a:solidFill>
                <a:latin typeface="Calibri"/>
                <a:ea typeface="Calibri"/>
                <a:cs typeface="Calibri"/>
                <a:sym typeface="Calibri"/>
              </a:rPr>
              <a:t>checkCredentials()</a:t>
            </a:r>
            <a:endParaRPr sz="1867" kern="0">
              <a:solidFill>
                <a:srgbClr val="000000"/>
              </a:solidFill>
              <a:latin typeface="Calibri"/>
              <a:ea typeface="Calibri"/>
              <a:cs typeface="Calibri"/>
              <a:sym typeface="Calibri"/>
            </a:endParaRPr>
          </a:p>
        </p:txBody>
      </p:sp>
      <p:sp>
        <p:nvSpPr>
          <p:cNvPr id="302" name="Google Shape;302;p37"/>
          <p:cNvSpPr/>
          <p:nvPr/>
        </p:nvSpPr>
        <p:spPr>
          <a:xfrm>
            <a:off x="8177733" y="1433968"/>
            <a:ext cx="1515600" cy="369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GoToHome</a:t>
            </a:r>
            <a:endParaRPr sz="1867" kern="0">
              <a:solidFill>
                <a:srgbClr val="000000"/>
              </a:solidFill>
              <a:latin typeface="Calibri"/>
              <a:ea typeface="Calibri"/>
              <a:cs typeface="Calibri"/>
              <a:sym typeface="Calibri"/>
            </a:endParaRPr>
          </a:p>
        </p:txBody>
      </p:sp>
      <p:cxnSp>
        <p:nvCxnSpPr>
          <p:cNvPr id="303" name="Google Shape;303;p37"/>
          <p:cNvCxnSpPr/>
          <p:nvPr/>
        </p:nvCxnSpPr>
        <p:spPr>
          <a:xfrm>
            <a:off x="8997867" y="5066500"/>
            <a:ext cx="1491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04" name="Google Shape;304;p37"/>
          <p:cNvSpPr txBox="1"/>
          <p:nvPr/>
        </p:nvSpPr>
        <p:spPr>
          <a:xfrm>
            <a:off x="9123180" y="4670133"/>
            <a:ext cx="30260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2133" b="1" kern="0">
                <a:solidFill>
                  <a:srgbClr val="000000"/>
                </a:solidFill>
                <a:latin typeface="Calibri"/>
                <a:ea typeface="Calibri"/>
                <a:cs typeface="Calibri"/>
                <a:sym typeface="Calibri"/>
              </a:rPr>
              <a:t>See slide “go to home”</a:t>
            </a:r>
            <a:endParaRPr sz="2133" b="1" kern="0">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8"/>
          <p:cNvSpPr txBox="1">
            <a:spLocks noGrp="1"/>
          </p:cNvSpPr>
          <p:nvPr>
            <p:ph type="title"/>
          </p:nvPr>
        </p:nvSpPr>
        <p:spPr>
          <a:xfrm>
            <a:off x="1981200" y="619138"/>
            <a:ext cx="8229600" cy="857400"/>
          </a:xfrm>
          <a:prstGeom prst="rect">
            <a:avLst/>
          </a:prstGeom>
          <a:noFill/>
          <a:ln>
            <a:noFill/>
          </a:ln>
        </p:spPr>
        <p:txBody>
          <a:bodyPr spcFirstLastPara="1" vert="horz" wrap="square" lIns="91425" tIns="45700" rIns="91425" bIns="45700" rtlCol="0" anchor="ctr" anchorCtr="0">
            <a:noAutofit/>
          </a:bodyPr>
          <a:lstStyle/>
          <a:p>
            <a:pPr>
              <a:buSzPts val="4400"/>
            </a:pPr>
            <a:r>
              <a:rPr lang="es-419" dirty="0"/>
              <a:t>Evento: go to home</a:t>
            </a:r>
            <a:endParaRPr dirty="0"/>
          </a:p>
        </p:txBody>
      </p:sp>
      <p:sp>
        <p:nvSpPr>
          <p:cNvPr id="310" name="Google Shape;310;p38"/>
          <p:cNvSpPr/>
          <p:nvPr/>
        </p:nvSpPr>
        <p:spPr>
          <a:xfrm>
            <a:off x="2465517" y="1714426"/>
            <a:ext cx="1882693" cy="49638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r>
              <a:rPr lang="es-419">
                <a:solidFill>
                  <a:schemeClr val="dk1"/>
                </a:solidFill>
                <a:latin typeface="Calibri"/>
                <a:ea typeface="Calibri"/>
                <a:cs typeface="Calibri"/>
                <a:sym typeface="Calibri"/>
              </a:rPr>
              <a:t>GoToHomePage</a:t>
            </a:r>
            <a:endParaRPr>
              <a:solidFill>
                <a:schemeClr val="dk1"/>
              </a:solidFill>
              <a:latin typeface="Calibri"/>
              <a:ea typeface="Calibri"/>
              <a:cs typeface="Calibri"/>
              <a:sym typeface="Calibri"/>
            </a:endParaRPr>
          </a:p>
        </p:txBody>
      </p:sp>
      <p:cxnSp>
        <p:nvCxnSpPr>
          <p:cNvPr id="311" name="Google Shape;311;p38"/>
          <p:cNvCxnSpPr>
            <a:cxnSpLocks/>
            <a:stCxn id="310" idx="2"/>
          </p:cNvCxnSpPr>
          <p:nvPr/>
        </p:nvCxnSpPr>
        <p:spPr>
          <a:xfrm>
            <a:off x="3406863" y="2210812"/>
            <a:ext cx="0" cy="418998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12" name="Google Shape;312;p38"/>
          <p:cNvCxnSpPr/>
          <p:nvPr/>
        </p:nvCxnSpPr>
        <p:spPr>
          <a:xfrm>
            <a:off x="2355776" y="3086100"/>
            <a:ext cx="8763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13" name="Google Shape;313;p38"/>
          <p:cNvSpPr txBox="1"/>
          <p:nvPr/>
        </p:nvSpPr>
        <p:spPr>
          <a:xfrm>
            <a:off x="2279576" y="2809101"/>
            <a:ext cx="915600" cy="276900"/>
          </a:xfrm>
          <a:prstGeom prst="rect">
            <a:avLst/>
          </a:prstGeom>
          <a:noFill/>
          <a:ln>
            <a:noFill/>
          </a:ln>
        </p:spPr>
        <p:txBody>
          <a:bodyPr spcFirstLastPara="1" wrap="square" lIns="91425" tIns="45700" rIns="91425" bIns="45700" anchor="t" anchorCtr="0">
            <a:noAutofit/>
          </a:bodyPr>
          <a:lstStyle/>
          <a:p>
            <a:r>
              <a:rPr lang="es-419" sz="1600" dirty="0">
                <a:solidFill>
                  <a:schemeClr val="dk1"/>
                </a:solidFill>
                <a:latin typeface="Calibri"/>
                <a:ea typeface="Calibri"/>
                <a:cs typeface="Calibri"/>
                <a:sym typeface="Calibri"/>
              </a:rPr>
              <a:t>redirect</a:t>
            </a:r>
            <a:endParaRPr dirty="0">
              <a:solidFill>
                <a:schemeClr val="dk1"/>
              </a:solidFill>
              <a:latin typeface="Calibri"/>
              <a:ea typeface="Calibri"/>
              <a:cs typeface="Calibri"/>
              <a:sym typeface="Calibri"/>
            </a:endParaRPr>
          </a:p>
        </p:txBody>
      </p:sp>
      <p:sp>
        <p:nvSpPr>
          <p:cNvPr id="314" name="Google Shape;314;p38"/>
          <p:cNvSpPr/>
          <p:nvPr/>
        </p:nvSpPr>
        <p:spPr>
          <a:xfrm>
            <a:off x="3268425" y="2390775"/>
            <a:ext cx="306600" cy="375916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
        <p:nvSpPr>
          <p:cNvPr id="315" name="Google Shape;315;p38"/>
          <p:cNvSpPr/>
          <p:nvPr/>
        </p:nvSpPr>
        <p:spPr>
          <a:xfrm>
            <a:off x="5855577" y="1732614"/>
            <a:ext cx="1452911" cy="47819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Calibri"/>
                <a:ea typeface="Calibri"/>
                <a:cs typeface="Calibri"/>
                <a:sym typeface="Calibri"/>
              </a:rPr>
              <a:t>BomDAO</a:t>
            </a:r>
            <a:endParaRPr dirty="0">
              <a:solidFill>
                <a:schemeClr val="dk1"/>
              </a:solidFill>
              <a:latin typeface="Calibri"/>
              <a:ea typeface="Calibri"/>
              <a:cs typeface="Calibri"/>
              <a:sym typeface="Calibri"/>
            </a:endParaRPr>
          </a:p>
        </p:txBody>
      </p:sp>
      <p:cxnSp>
        <p:nvCxnSpPr>
          <p:cNvPr id="316" name="Google Shape;316;p38"/>
          <p:cNvCxnSpPr>
            <a:cxnSpLocks/>
            <a:stCxn id="315" idx="2"/>
          </p:cNvCxnSpPr>
          <p:nvPr/>
        </p:nvCxnSpPr>
        <p:spPr>
          <a:xfrm>
            <a:off x="6582032" y="2210812"/>
            <a:ext cx="0" cy="36991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17" name="Google Shape;317;p38"/>
          <p:cNvCxnSpPr/>
          <p:nvPr/>
        </p:nvCxnSpPr>
        <p:spPr>
          <a:xfrm rot="10800000">
            <a:off x="3593350" y="3281200"/>
            <a:ext cx="28155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18" name="Google Shape;318;p38"/>
          <p:cNvSpPr txBox="1"/>
          <p:nvPr/>
        </p:nvSpPr>
        <p:spPr>
          <a:xfrm>
            <a:off x="4077375" y="3030826"/>
            <a:ext cx="1330831" cy="227687"/>
          </a:xfrm>
          <a:prstGeom prst="rect">
            <a:avLst/>
          </a:prstGeom>
          <a:noFill/>
          <a:ln>
            <a:noFill/>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allProds</a:t>
            </a:r>
            <a:endParaRPr sz="1400" dirty="0">
              <a:solidFill>
                <a:schemeClr val="dk1"/>
              </a:solidFill>
              <a:latin typeface="Calibri"/>
              <a:ea typeface="Calibri"/>
              <a:cs typeface="Calibri"/>
              <a:sym typeface="Calibri"/>
            </a:endParaRPr>
          </a:p>
        </p:txBody>
      </p:sp>
      <p:sp>
        <p:nvSpPr>
          <p:cNvPr id="319" name="Google Shape;319;p38"/>
          <p:cNvSpPr/>
          <p:nvPr/>
        </p:nvSpPr>
        <p:spPr>
          <a:xfrm>
            <a:off x="6408187" y="2572308"/>
            <a:ext cx="304800" cy="186360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cxnSp>
        <p:nvCxnSpPr>
          <p:cNvPr id="320" name="Google Shape;320;p38"/>
          <p:cNvCxnSpPr/>
          <p:nvPr/>
        </p:nvCxnSpPr>
        <p:spPr>
          <a:xfrm rot="10800000" flipH="1">
            <a:off x="3585825" y="2734025"/>
            <a:ext cx="2822400" cy="3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21" name="Google Shape;321;p38"/>
          <p:cNvSpPr txBox="1"/>
          <p:nvPr/>
        </p:nvSpPr>
        <p:spPr>
          <a:xfrm>
            <a:off x="3694994" y="2399206"/>
            <a:ext cx="2660400" cy="230700"/>
          </a:xfrm>
          <a:prstGeom prst="rect">
            <a:avLst/>
          </a:prstGeom>
          <a:noFill/>
          <a:ln>
            <a:noFill/>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new BomDao()</a:t>
            </a:r>
            <a:endParaRPr dirty="0">
              <a:solidFill>
                <a:schemeClr val="dk1"/>
              </a:solidFill>
              <a:latin typeface="Calibri"/>
              <a:ea typeface="Calibri"/>
              <a:cs typeface="Calibri"/>
              <a:sym typeface="Calibri"/>
            </a:endParaRPr>
          </a:p>
        </p:txBody>
      </p:sp>
      <p:sp>
        <p:nvSpPr>
          <p:cNvPr id="322" name="Google Shape;322;p38"/>
          <p:cNvSpPr/>
          <p:nvPr/>
        </p:nvSpPr>
        <p:spPr>
          <a:xfrm>
            <a:off x="7479282" y="1771976"/>
            <a:ext cx="10800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r>
              <a:rPr lang="es-419" sz="1400">
                <a:solidFill>
                  <a:schemeClr val="dk1"/>
                </a:solidFill>
                <a:latin typeface="Calibri"/>
                <a:ea typeface="Calibri"/>
                <a:cs typeface="Calibri"/>
                <a:sym typeface="Calibri"/>
              </a:rPr>
              <a:t>ctx</a:t>
            </a:r>
            <a:endParaRPr sz="1400">
              <a:solidFill>
                <a:schemeClr val="dk1"/>
              </a:solidFill>
              <a:latin typeface="Calibri"/>
              <a:ea typeface="Calibri"/>
              <a:cs typeface="Calibri"/>
              <a:sym typeface="Calibri"/>
            </a:endParaRPr>
          </a:p>
        </p:txBody>
      </p:sp>
      <p:cxnSp>
        <p:nvCxnSpPr>
          <p:cNvPr id="323" name="Google Shape;323;p38"/>
          <p:cNvCxnSpPr>
            <a:cxnSpLocks/>
            <a:stCxn id="322" idx="2"/>
          </p:cNvCxnSpPr>
          <p:nvPr/>
        </p:nvCxnSpPr>
        <p:spPr>
          <a:xfrm>
            <a:off x="8019282" y="2057876"/>
            <a:ext cx="0" cy="3852036"/>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24" name="Google Shape;324;p38"/>
          <p:cNvCxnSpPr>
            <a:endCxn id="325" idx="1"/>
          </p:cNvCxnSpPr>
          <p:nvPr/>
        </p:nvCxnSpPr>
        <p:spPr>
          <a:xfrm>
            <a:off x="3575025" y="5448667"/>
            <a:ext cx="56187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26" name="Google Shape;326;p38"/>
          <p:cNvSpPr/>
          <p:nvPr/>
        </p:nvSpPr>
        <p:spPr>
          <a:xfrm>
            <a:off x="8798600" y="1713924"/>
            <a:ext cx="1080000" cy="475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r>
              <a:rPr lang="es-419" sz="1400">
                <a:solidFill>
                  <a:schemeClr val="dk1"/>
                </a:solidFill>
                <a:latin typeface="Calibri"/>
                <a:ea typeface="Calibri"/>
                <a:cs typeface="Calibri"/>
                <a:sym typeface="Calibri"/>
              </a:rPr>
              <a:t>Template</a:t>
            </a:r>
            <a:br>
              <a:rPr lang="es-419" sz="1400">
                <a:solidFill>
                  <a:schemeClr val="dk1"/>
                </a:solidFill>
                <a:latin typeface="Calibri"/>
                <a:ea typeface="Calibri"/>
                <a:cs typeface="Calibri"/>
                <a:sym typeface="Calibri"/>
              </a:rPr>
            </a:br>
            <a:r>
              <a:rPr lang="es-419" sz="1400">
                <a:solidFill>
                  <a:schemeClr val="dk1"/>
                </a:solidFill>
                <a:latin typeface="Calibri"/>
                <a:ea typeface="Calibri"/>
                <a:cs typeface="Calibri"/>
                <a:sym typeface="Calibri"/>
              </a:rPr>
              <a:t>Engine</a:t>
            </a:r>
            <a:endParaRPr sz="1400">
              <a:solidFill>
                <a:schemeClr val="dk1"/>
              </a:solidFill>
              <a:latin typeface="Calibri"/>
              <a:ea typeface="Calibri"/>
              <a:cs typeface="Calibri"/>
              <a:sym typeface="Calibri"/>
            </a:endParaRPr>
          </a:p>
        </p:txBody>
      </p:sp>
      <p:cxnSp>
        <p:nvCxnSpPr>
          <p:cNvPr id="327" name="Google Shape;327;p38"/>
          <p:cNvCxnSpPr>
            <a:cxnSpLocks/>
            <a:stCxn id="326" idx="2"/>
          </p:cNvCxnSpPr>
          <p:nvPr/>
        </p:nvCxnSpPr>
        <p:spPr>
          <a:xfrm>
            <a:off x="9338600" y="2189725"/>
            <a:ext cx="0" cy="3806815"/>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325" name="Google Shape;325;p38"/>
          <p:cNvSpPr/>
          <p:nvPr/>
        </p:nvSpPr>
        <p:spPr>
          <a:xfrm>
            <a:off x="9193725" y="5108917"/>
            <a:ext cx="304800" cy="6795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cxnSp>
        <p:nvCxnSpPr>
          <p:cNvPr id="328" name="Google Shape;328;p38"/>
          <p:cNvCxnSpPr/>
          <p:nvPr/>
        </p:nvCxnSpPr>
        <p:spPr>
          <a:xfrm>
            <a:off x="3707109" y="4780053"/>
            <a:ext cx="4127648"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29" name="Google Shape;329;p38"/>
          <p:cNvSpPr/>
          <p:nvPr/>
        </p:nvSpPr>
        <p:spPr>
          <a:xfrm>
            <a:off x="7834757" y="4440303"/>
            <a:ext cx="304800" cy="6795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
        <p:nvSpPr>
          <p:cNvPr id="330" name="Google Shape;330;p38"/>
          <p:cNvSpPr txBox="1"/>
          <p:nvPr/>
        </p:nvSpPr>
        <p:spPr>
          <a:xfrm>
            <a:off x="3593351" y="4481232"/>
            <a:ext cx="3362925" cy="253800"/>
          </a:xfrm>
          <a:prstGeom prst="rect">
            <a:avLst/>
          </a:prstGeom>
          <a:noFill/>
          <a:ln>
            <a:noFill/>
          </a:ln>
        </p:spPr>
        <p:txBody>
          <a:bodyPr spcFirstLastPara="1" wrap="square" lIns="91425" tIns="45700" rIns="91425" bIns="45700" anchor="t" anchorCtr="0">
            <a:noAutofit/>
          </a:bodyPr>
          <a:lstStyle/>
          <a:p>
            <a:pPr algn="ctr"/>
            <a:r>
              <a:rPr lang="es-419" dirty="0">
                <a:solidFill>
                  <a:schemeClr val="dk1"/>
                </a:solidFill>
                <a:latin typeface="Calibri"/>
                <a:ea typeface="Calibri"/>
                <a:cs typeface="Calibri"/>
                <a:sym typeface="Calibri"/>
              </a:rPr>
              <a:t>setVariable(allProds, topProds)</a:t>
            </a:r>
            <a:endParaRPr dirty="0">
              <a:solidFill>
                <a:schemeClr val="dk1"/>
              </a:solidFill>
              <a:latin typeface="Calibri"/>
              <a:ea typeface="Calibri"/>
              <a:cs typeface="Calibri"/>
              <a:sym typeface="Calibri"/>
            </a:endParaRPr>
          </a:p>
        </p:txBody>
      </p:sp>
      <p:sp>
        <p:nvSpPr>
          <p:cNvPr id="331" name="Google Shape;331;p38"/>
          <p:cNvSpPr txBox="1"/>
          <p:nvPr/>
        </p:nvSpPr>
        <p:spPr>
          <a:xfrm>
            <a:off x="3707214" y="5078270"/>
            <a:ext cx="2582100" cy="327900"/>
          </a:xfrm>
          <a:prstGeom prst="rect">
            <a:avLst/>
          </a:prstGeom>
          <a:noFill/>
          <a:ln>
            <a:noFill/>
          </a:ln>
        </p:spPr>
        <p:txBody>
          <a:bodyPr spcFirstLastPara="1" wrap="square" lIns="91425" tIns="45700" rIns="91425" bIns="45700" anchor="t" anchorCtr="0">
            <a:noAutofit/>
          </a:bodyPr>
          <a:lstStyle/>
          <a:p>
            <a:pPr algn="ctr"/>
            <a:r>
              <a:rPr lang="es-419" sz="1600">
                <a:solidFill>
                  <a:schemeClr val="dk1"/>
                </a:solidFill>
                <a:latin typeface="Calibri"/>
                <a:ea typeface="Calibri"/>
                <a:cs typeface="Calibri"/>
                <a:sym typeface="Calibri"/>
              </a:rPr>
              <a:t>process(ctx, "Home.html", ..)</a:t>
            </a:r>
            <a:endParaRPr sz="1600">
              <a:solidFill>
                <a:schemeClr val="dk1"/>
              </a:solidFill>
              <a:latin typeface="Calibri"/>
              <a:ea typeface="Calibri"/>
              <a:cs typeface="Calibri"/>
              <a:sym typeface="Calibri"/>
            </a:endParaRPr>
          </a:p>
        </p:txBody>
      </p:sp>
      <p:cxnSp>
        <p:nvCxnSpPr>
          <p:cNvPr id="332" name="Google Shape;332;p38"/>
          <p:cNvCxnSpPr/>
          <p:nvPr/>
        </p:nvCxnSpPr>
        <p:spPr>
          <a:xfrm rot="10800000" flipH="1">
            <a:off x="3579550" y="3057875"/>
            <a:ext cx="2822400" cy="3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33" name="Google Shape;333;p38"/>
          <p:cNvSpPr txBox="1"/>
          <p:nvPr/>
        </p:nvSpPr>
        <p:spPr>
          <a:xfrm>
            <a:off x="3642200" y="2780750"/>
            <a:ext cx="2660400" cy="230700"/>
          </a:xfrm>
          <a:prstGeom prst="rect">
            <a:avLst/>
          </a:prstGeom>
          <a:noFill/>
          <a:ln>
            <a:noFill/>
          </a:ln>
        </p:spPr>
        <p:txBody>
          <a:bodyPr spcFirstLastPara="1" wrap="square" lIns="91425" tIns="45700" rIns="91425" bIns="45700" anchor="t" anchorCtr="0">
            <a:noAutofit/>
          </a:bodyPr>
          <a:lstStyle/>
          <a:p>
            <a:r>
              <a:rPr lang="it-IT" dirty="0" err="1"/>
              <a:t>findAllProducts</a:t>
            </a:r>
            <a:r>
              <a:rPr lang="it-IT" dirty="0"/>
              <a:t>()</a:t>
            </a:r>
          </a:p>
        </p:txBody>
      </p:sp>
      <p:cxnSp>
        <p:nvCxnSpPr>
          <p:cNvPr id="39" name="Google Shape;317;p38">
            <a:extLst>
              <a:ext uri="{FF2B5EF4-FFF2-40B4-BE49-F238E27FC236}">
                <a16:creationId xmlns:a16="http://schemas.microsoft.com/office/drawing/2014/main" id="{FF069E59-B8E4-BE4C-A9EF-85C1115D4617}"/>
              </a:ext>
            </a:extLst>
          </p:cNvPr>
          <p:cNvCxnSpPr/>
          <p:nvPr/>
        </p:nvCxnSpPr>
        <p:spPr>
          <a:xfrm rot="10800000">
            <a:off x="3591921" y="3990094"/>
            <a:ext cx="28155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0" name="Google Shape;318;p38">
            <a:extLst>
              <a:ext uri="{FF2B5EF4-FFF2-40B4-BE49-F238E27FC236}">
                <a16:creationId xmlns:a16="http://schemas.microsoft.com/office/drawing/2014/main" id="{9A1E19C0-0B9B-D447-9A7A-BE00C5DD649F}"/>
              </a:ext>
            </a:extLst>
          </p:cNvPr>
          <p:cNvSpPr txBox="1"/>
          <p:nvPr/>
        </p:nvSpPr>
        <p:spPr>
          <a:xfrm>
            <a:off x="4075946" y="3739720"/>
            <a:ext cx="1330831" cy="227687"/>
          </a:xfrm>
          <a:prstGeom prst="rect">
            <a:avLst/>
          </a:prstGeom>
          <a:noFill/>
          <a:ln>
            <a:noFill/>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topProds</a:t>
            </a:r>
            <a:endParaRPr sz="1400" dirty="0">
              <a:solidFill>
                <a:schemeClr val="dk1"/>
              </a:solidFill>
              <a:latin typeface="Calibri"/>
              <a:ea typeface="Calibri"/>
              <a:cs typeface="Calibri"/>
              <a:sym typeface="Calibri"/>
            </a:endParaRPr>
          </a:p>
        </p:txBody>
      </p:sp>
      <p:cxnSp>
        <p:nvCxnSpPr>
          <p:cNvPr id="41" name="Google Shape;332;p38">
            <a:extLst>
              <a:ext uri="{FF2B5EF4-FFF2-40B4-BE49-F238E27FC236}">
                <a16:creationId xmlns:a16="http://schemas.microsoft.com/office/drawing/2014/main" id="{2E005F56-B1B1-5F41-ADF2-98CFC16F2384}"/>
              </a:ext>
            </a:extLst>
          </p:cNvPr>
          <p:cNvCxnSpPr/>
          <p:nvPr/>
        </p:nvCxnSpPr>
        <p:spPr>
          <a:xfrm rot="10800000" flipH="1">
            <a:off x="3578121" y="3766769"/>
            <a:ext cx="2822400" cy="3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2" name="Google Shape;333;p38">
            <a:extLst>
              <a:ext uri="{FF2B5EF4-FFF2-40B4-BE49-F238E27FC236}">
                <a16:creationId xmlns:a16="http://schemas.microsoft.com/office/drawing/2014/main" id="{FC190423-C0AF-FF43-BD45-926A3A896743}"/>
              </a:ext>
            </a:extLst>
          </p:cNvPr>
          <p:cNvSpPr txBox="1"/>
          <p:nvPr/>
        </p:nvSpPr>
        <p:spPr>
          <a:xfrm>
            <a:off x="3633266" y="3420868"/>
            <a:ext cx="2822399" cy="203650"/>
          </a:xfrm>
          <a:prstGeom prst="rect">
            <a:avLst/>
          </a:prstGeom>
          <a:noFill/>
          <a:ln>
            <a:noFill/>
          </a:ln>
        </p:spPr>
        <p:txBody>
          <a:bodyPr spcFirstLastPara="1" wrap="square" lIns="91425" tIns="45700" rIns="91425" bIns="45700" anchor="t" anchorCtr="0">
            <a:noAutofit/>
          </a:bodyPr>
          <a:lstStyle/>
          <a:p>
            <a:r>
              <a:rPr lang="it-IT" sz="1600" dirty="0" err="1"/>
              <a:t>findTopProductsAndSubtrees</a:t>
            </a:r>
            <a:r>
              <a:rPr lang="it-IT" sz="1600"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8"/>
          <p:cNvSpPr txBox="1">
            <a:spLocks noGrp="1"/>
          </p:cNvSpPr>
          <p:nvPr>
            <p:ph type="title"/>
          </p:nvPr>
        </p:nvSpPr>
        <p:spPr>
          <a:xfrm>
            <a:off x="1981200" y="619138"/>
            <a:ext cx="8229600" cy="857400"/>
          </a:xfrm>
          <a:prstGeom prst="rect">
            <a:avLst/>
          </a:prstGeom>
          <a:noFill/>
          <a:ln>
            <a:noFill/>
          </a:ln>
        </p:spPr>
        <p:txBody>
          <a:bodyPr spcFirstLastPara="1" vert="horz" wrap="square" lIns="91425" tIns="45700" rIns="91425" bIns="45700" rtlCol="0" anchor="ctr" anchorCtr="0">
            <a:noAutofit/>
          </a:bodyPr>
          <a:lstStyle/>
          <a:p>
            <a:pPr>
              <a:buSzPts val="4400"/>
            </a:pPr>
            <a:r>
              <a:rPr lang="es-419" dirty="0"/>
              <a:t>Event: create product</a:t>
            </a:r>
            <a:endParaRPr dirty="0"/>
          </a:p>
        </p:txBody>
      </p:sp>
      <p:sp>
        <p:nvSpPr>
          <p:cNvPr id="310" name="Google Shape;310;p38"/>
          <p:cNvSpPr/>
          <p:nvPr/>
        </p:nvSpPr>
        <p:spPr>
          <a:xfrm>
            <a:off x="2465517" y="1714426"/>
            <a:ext cx="1882693" cy="49638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Calibri"/>
                <a:ea typeface="Calibri"/>
                <a:cs typeface="Calibri"/>
                <a:sym typeface="Calibri"/>
              </a:rPr>
              <a:t>CreateProduct</a:t>
            </a:r>
            <a:endParaRPr dirty="0">
              <a:solidFill>
                <a:schemeClr val="dk1"/>
              </a:solidFill>
              <a:latin typeface="Calibri"/>
              <a:ea typeface="Calibri"/>
              <a:cs typeface="Calibri"/>
              <a:sym typeface="Calibri"/>
            </a:endParaRPr>
          </a:p>
        </p:txBody>
      </p:sp>
      <p:cxnSp>
        <p:nvCxnSpPr>
          <p:cNvPr id="311" name="Google Shape;311;p38"/>
          <p:cNvCxnSpPr>
            <a:cxnSpLocks/>
            <a:stCxn id="310" idx="2"/>
          </p:cNvCxnSpPr>
          <p:nvPr/>
        </p:nvCxnSpPr>
        <p:spPr>
          <a:xfrm>
            <a:off x="3406863" y="2210813"/>
            <a:ext cx="4436" cy="3247713"/>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12" name="Google Shape;312;p38"/>
          <p:cNvCxnSpPr/>
          <p:nvPr/>
        </p:nvCxnSpPr>
        <p:spPr>
          <a:xfrm>
            <a:off x="2355776" y="3086100"/>
            <a:ext cx="8763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14" name="Google Shape;314;p38"/>
          <p:cNvSpPr/>
          <p:nvPr/>
        </p:nvSpPr>
        <p:spPr>
          <a:xfrm>
            <a:off x="3268425" y="2390775"/>
            <a:ext cx="306600" cy="210879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
        <p:nvSpPr>
          <p:cNvPr id="315" name="Google Shape;315;p38"/>
          <p:cNvSpPr/>
          <p:nvPr/>
        </p:nvSpPr>
        <p:spPr>
          <a:xfrm>
            <a:off x="5855577" y="1732614"/>
            <a:ext cx="1452911" cy="47819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Calibri"/>
                <a:ea typeface="Calibri"/>
                <a:cs typeface="Calibri"/>
                <a:sym typeface="Calibri"/>
              </a:rPr>
              <a:t>BomDAO</a:t>
            </a:r>
            <a:endParaRPr dirty="0">
              <a:solidFill>
                <a:schemeClr val="dk1"/>
              </a:solidFill>
              <a:latin typeface="Calibri"/>
              <a:ea typeface="Calibri"/>
              <a:cs typeface="Calibri"/>
              <a:sym typeface="Calibri"/>
            </a:endParaRPr>
          </a:p>
        </p:txBody>
      </p:sp>
      <p:cxnSp>
        <p:nvCxnSpPr>
          <p:cNvPr id="316" name="Google Shape;316;p38"/>
          <p:cNvCxnSpPr>
            <a:cxnSpLocks/>
            <a:stCxn id="315" idx="2"/>
          </p:cNvCxnSpPr>
          <p:nvPr/>
        </p:nvCxnSpPr>
        <p:spPr>
          <a:xfrm flipH="1">
            <a:off x="6561240" y="2210813"/>
            <a:ext cx="20793" cy="3342965"/>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319" name="Google Shape;319;p38"/>
          <p:cNvSpPr/>
          <p:nvPr/>
        </p:nvSpPr>
        <p:spPr>
          <a:xfrm>
            <a:off x="6408187" y="2572308"/>
            <a:ext cx="304800" cy="85579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cxnSp>
        <p:nvCxnSpPr>
          <p:cNvPr id="320" name="Google Shape;320;p38"/>
          <p:cNvCxnSpPr/>
          <p:nvPr/>
        </p:nvCxnSpPr>
        <p:spPr>
          <a:xfrm rot="10800000" flipH="1">
            <a:off x="3585825" y="2734025"/>
            <a:ext cx="2822400" cy="3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21" name="Google Shape;321;p38"/>
          <p:cNvSpPr txBox="1"/>
          <p:nvPr/>
        </p:nvSpPr>
        <p:spPr>
          <a:xfrm>
            <a:off x="3694994" y="2399206"/>
            <a:ext cx="2660400" cy="230700"/>
          </a:xfrm>
          <a:prstGeom prst="rect">
            <a:avLst/>
          </a:prstGeom>
          <a:noFill/>
          <a:ln>
            <a:noFill/>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new BomDao()</a:t>
            </a:r>
            <a:endParaRPr dirty="0">
              <a:solidFill>
                <a:schemeClr val="dk1"/>
              </a:solidFill>
              <a:latin typeface="Calibri"/>
              <a:ea typeface="Calibri"/>
              <a:cs typeface="Calibri"/>
              <a:sym typeface="Calibri"/>
            </a:endParaRPr>
          </a:p>
        </p:txBody>
      </p:sp>
      <p:cxnSp>
        <p:nvCxnSpPr>
          <p:cNvPr id="324" name="Google Shape;324;p38"/>
          <p:cNvCxnSpPr>
            <a:cxnSpLocks/>
          </p:cNvCxnSpPr>
          <p:nvPr/>
        </p:nvCxnSpPr>
        <p:spPr>
          <a:xfrm>
            <a:off x="3575025" y="4154914"/>
            <a:ext cx="4650768"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26" name="Google Shape;326;p38"/>
          <p:cNvSpPr/>
          <p:nvPr/>
        </p:nvSpPr>
        <p:spPr>
          <a:xfrm>
            <a:off x="7834293" y="1633911"/>
            <a:ext cx="1080000" cy="65815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r>
              <a:rPr lang="es-419" sz="1400" dirty="0">
                <a:solidFill>
                  <a:schemeClr val="dk1"/>
                </a:solidFill>
                <a:latin typeface="Calibri"/>
                <a:ea typeface="Calibri"/>
                <a:cs typeface="Calibri"/>
                <a:sym typeface="Calibri"/>
              </a:rPr>
              <a:t>GoToHomePage</a:t>
            </a:r>
            <a:endParaRPr sz="1400" dirty="0">
              <a:solidFill>
                <a:schemeClr val="dk1"/>
              </a:solidFill>
              <a:latin typeface="Calibri"/>
              <a:ea typeface="Calibri"/>
              <a:cs typeface="Calibri"/>
              <a:sym typeface="Calibri"/>
            </a:endParaRPr>
          </a:p>
        </p:txBody>
      </p:sp>
      <p:cxnSp>
        <p:nvCxnSpPr>
          <p:cNvPr id="327" name="Google Shape;327;p38"/>
          <p:cNvCxnSpPr>
            <a:cxnSpLocks/>
            <a:stCxn id="326" idx="2"/>
          </p:cNvCxnSpPr>
          <p:nvPr/>
        </p:nvCxnSpPr>
        <p:spPr>
          <a:xfrm>
            <a:off x="8374293" y="2292067"/>
            <a:ext cx="14700" cy="3075344"/>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325" name="Google Shape;325;p38"/>
          <p:cNvSpPr/>
          <p:nvPr/>
        </p:nvSpPr>
        <p:spPr>
          <a:xfrm>
            <a:off x="8227382" y="3821576"/>
            <a:ext cx="304800" cy="6795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
        <p:nvSpPr>
          <p:cNvPr id="331" name="Google Shape;331;p38"/>
          <p:cNvSpPr txBox="1"/>
          <p:nvPr/>
        </p:nvSpPr>
        <p:spPr>
          <a:xfrm>
            <a:off x="3642200" y="3780288"/>
            <a:ext cx="2582100" cy="327900"/>
          </a:xfrm>
          <a:prstGeom prst="rect">
            <a:avLst/>
          </a:prstGeom>
          <a:noFill/>
          <a:ln>
            <a:noFill/>
          </a:ln>
        </p:spPr>
        <p:txBody>
          <a:bodyPr spcFirstLastPara="1" wrap="square" lIns="91425" tIns="45700" rIns="91425" bIns="45700" anchor="t" anchorCtr="0">
            <a:noAutofit/>
          </a:bodyPr>
          <a:lstStyle/>
          <a:p>
            <a:pPr algn="ctr"/>
            <a:r>
              <a:rPr lang="es-419" sz="1600" dirty="0">
                <a:solidFill>
                  <a:schemeClr val="dk1"/>
                </a:solidFill>
                <a:latin typeface="Calibri"/>
                <a:ea typeface="Calibri"/>
                <a:cs typeface="Calibri"/>
                <a:sym typeface="Calibri"/>
              </a:rPr>
              <a:t>redirect</a:t>
            </a:r>
            <a:endParaRPr sz="1600" dirty="0">
              <a:solidFill>
                <a:schemeClr val="dk1"/>
              </a:solidFill>
              <a:latin typeface="Calibri"/>
              <a:ea typeface="Calibri"/>
              <a:cs typeface="Calibri"/>
              <a:sym typeface="Calibri"/>
            </a:endParaRPr>
          </a:p>
        </p:txBody>
      </p:sp>
      <p:cxnSp>
        <p:nvCxnSpPr>
          <p:cNvPr id="332" name="Google Shape;332;p38"/>
          <p:cNvCxnSpPr/>
          <p:nvPr/>
        </p:nvCxnSpPr>
        <p:spPr>
          <a:xfrm rot="10800000" flipH="1">
            <a:off x="3579550" y="3057875"/>
            <a:ext cx="2822400" cy="3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33" name="Google Shape;333;p38"/>
          <p:cNvSpPr txBox="1"/>
          <p:nvPr/>
        </p:nvSpPr>
        <p:spPr>
          <a:xfrm>
            <a:off x="3642200" y="2780750"/>
            <a:ext cx="2660400" cy="230700"/>
          </a:xfrm>
          <a:prstGeom prst="rect">
            <a:avLst/>
          </a:prstGeom>
          <a:noFill/>
          <a:ln>
            <a:noFill/>
          </a:ln>
        </p:spPr>
        <p:txBody>
          <a:bodyPr spcFirstLastPara="1" wrap="square" lIns="91425" tIns="45700" rIns="91425" bIns="45700" anchor="t" anchorCtr="0">
            <a:noAutofit/>
          </a:bodyPr>
          <a:lstStyle/>
          <a:p>
            <a:r>
              <a:rPr lang="it-IT" dirty="0" err="1"/>
              <a:t>createProduct</a:t>
            </a:r>
            <a:r>
              <a:rPr lang="it-IT" dirty="0"/>
              <a:t>(</a:t>
            </a:r>
            <a:r>
              <a:rPr lang="it-IT" dirty="0" err="1"/>
              <a:t>name</a:t>
            </a:r>
            <a:r>
              <a:rPr lang="it-IT" dirty="0"/>
              <a:t>, </a:t>
            </a:r>
            <a:r>
              <a:rPr lang="it-IT" dirty="0" err="1"/>
              <a:t>cost</a:t>
            </a:r>
            <a:r>
              <a:rPr lang="it-IT" dirty="0"/>
              <a:t>, </a:t>
            </a:r>
            <a:r>
              <a:rPr lang="it-IT" dirty="0" err="1"/>
              <a:t>desc</a:t>
            </a:r>
            <a:r>
              <a:rPr lang="it-IT" dirty="0"/>
              <a:t>)</a:t>
            </a:r>
          </a:p>
        </p:txBody>
      </p:sp>
      <p:sp>
        <p:nvSpPr>
          <p:cNvPr id="31" name="Google Shape;342;p39">
            <a:extLst>
              <a:ext uri="{FF2B5EF4-FFF2-40B4-BE49-F238E27FC236}">
                <a16:creationId xmlns:a16="http://schemas.microsoft.com/office/drawing/2014/main" id="{26D8ABE0-5D1D-8041-B18D-8E436E8B2187}"/>
              </a:ext>
            </a:extLst>
          </p:cNvPr>
          <p:cNvSpPr txBox="1"/>
          <p:nvPr/>
        </p:nvSpPr>
        <p:spPr>
          <a:xfrm>
            <a:off x="2326394" y="2774417"/>
            <a:ext cx="915635" cy="276999"/>
          </a:xfrm>
          <a:prstGeom prst="rect">
            <a:avLst/>
          </a:prstGeom>
          <a:noFill/>
          <a:ln>
            <a:noFill/>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doPOST</a:t>
            </a:r>
            <a:endParaRPr dirty="0">
              <a:solidFill>
                <a:schemeClr val="dk1"/>
              </a:solidFill>
              <a:latin typeface="Calibri"/>
              <a:ea typeface="Calibri"/>
              <a:cs typeface="Calibri"/>
              <a:sym typeface="Calibri"/>
            </a:endParaRPr>
          </a:p>
        </p:txBody>
      </p:sp>
      <p:sp>
        <p:nvSpPr>
          <p:cNvPr id="32" name="Google Shape;354;p39">
            <a:extLst>
              <a:ext uri="{FF2B5EF4-FFF2-40B4-BE49-F238E27FC236}">
                <a16:creationId xmlns:a16="http://schemas.microsoft.com/office/drawing/2014/main" id="{E7A661D7-4228-8D40-A613-7B72DD1293DB}"/>
              </a:ext>
            </a:extLst>
          </p:cNvPr>
          <p:cNvSpPr txBox="1"/>
          <p:nvPr/>
        </p:nvSpPr>
        <p:spPr>
          <a:xfrm>
            <a:off x="1592697" y="3853562"/>
            <a:ext cx="1837103" cy="2280300"/>
          </a:xfrm>
          <a:prstGeom prst="rect">
            <a:avLst/>
          </a:prstGeom>
          <a:noFill/>
          <a:ln>
            <a:noFill/>
          </a:ln>
        </p:spPr>
        <p:txBody>
          <a:bodyPr spcFirstLastPara="1" wrap="square" lIns="91425" tIns="45700" rIns="91425" bIns="45700" anchor="t" anchorCtr="0">
            <a:noAutofit/>
          </a:bodyPr>
          <a:lstStyle/>
          <a:p>
            <a:r>
              <a:rPr lang="es-419" sz="1600" dirty="0">
                <a:solidFill>
                  <a:schemeClr val="dk1"/>
                </a:solidFill>
                <a:latin typeface="Calibri"/>
                <a:ea typeface="Calibri"/>
                <a:cs typeface="Calibri"/>
                <a:sym typeface="Calibri"/>
              </a:rPr>
              <a:t>POST</a:t>
            </a:r>
            <a:endParaRPr sz="1600" dirty="0">
              <a:solidFill>
                <a:schemeClr val="dk1"/>
              </a:solidFill>
              <a:latin typeface="Calibri"/>
              <a:ea typeface="Calibri"/>
              <a:cs typeface="Calibri"/>
              <a:sym typeface="Calibri"/>
            </a:endParaRPr>
          </a:p>
          <a:p>
            <a:r>
              <a:rPr lang="es-419" dirty="0">
                <a:solidFill>
                  <a:schemeClr val="dk1"/>
                </a:solidFill>
                <a:latin typeface="Calibri"/>
                <a:ea typeface="Calibri"/>
                <a:cs typeface="Calibri"/>
                <a:sym typeface="Calibri"/>
              </a:rPr>
              <a:t>/CreateProduct</a:t>
            </a:r>
            <a:endParaRPr sz="1600" dirty="0">
              <a:solidFill>
                <a:schemeClr val="dk1"/>
              </a:solidFill>
              <a:latin typeface="Calibri"/>
              <a:ea typeface="Calibri"/>
              <a:cs typeface="Calibri"/>
              <a:sym typeface="Calibri"/>
            </a:endParaRPr>
          </a:p>
          <a:p>
            <a:r>
              <a:rPr lang="es-419" dirty="0">
                <a:solidFill>
                  <a:schemeClr val="dk1"/>
                </a:solidFill>
                <a:latin typeface="Calibri"/>
                <a:ea typeface="Calibri"/>
                <a:cs typeface="Calibri"/>
                <a:sym typeface="Calibri"/>
              </a:rPr>
              <a:t>name</a:t>
            </a:r>
            <a:endParaRPr dirty="0">
              <a:solidFill>
                <a:schemeClr val="dk1"/>
              </a:solidFill>
              <a:latin typeface="Calibri"/>
              <a:ea typeface="Calibri"/>
              <a:cs typeface="Calibri"/>
              <a:sym typeface="Calibri"/>
            </a:endParaRPr>
          </a:p>
          <a:p>
            <a:r>
              <a:rPr lang="es-419" dirty="0">
                <a:solidFill>
                  <a:schemeClr val="dk1"/>
                </a:solidFill>
                <a:latin typeface="Calibri"/>
                <a:ea typeface="Calibri"/>
                <a:cs typeface="Calibri"/>
                <a:sym typeface="Calibri"/>
              </a:rPr>
              <a:t>cost</a:t>
            </a:r>
          </a:p>
          <a:p>
            <a:r>
              <a:rPr lang="es-419" dirty="0">
                <a:solidFill>
                  <a:schemeClr val="dk1"/>
                </a:solidFill>
                <a:latin typeface="Calibri"/>
                <a:ea typeface="Calibri"/>
                <a:cs typeface="Calibri"/>
                <a:sym typeface="Calibri"/>
              </a:rPr>
              <a:t>description</a:t>
            </a:r>
            <a:endParaRPr dirty="0">
              <a:solidFill>
                <a:schemeClr val="dk1"/>
              </a:solidFill>
              <a:latin typeface="Calibri"/>
              <a:ea typeface="Calibri"/>
              <a:cs typeface="Calibri"/>
              <a:sym typeface="Calibri"/>
            </a:endParaRPr>
          </a:p>
          <a:p>
            <a:r>
              <a:rPr lang="es-419" sz="1600" dirty="0">
                <a:solidFill>
                  <a:schemeClr val="dk1"/>
                </a:solidFill>
                <a:latin typeface="Calibri"/>
                <a:ea typeface="Calibri"/>
                <a:cs typeface="Calibri"/>
                <a:sym typeface="Calibri"/>
              </a:rPr>
              <a:t>From: </a:t>
            </a:r>
            <a:endParaRPr sz="1600" dirty="0">
              <a:solidFill>
                <a:schemeClr val="dk1"/>
              </a:solidFill>
              <a:latin typeface="Calibri"/>
              <a:ea typeface="Calibri"/>
              <a:cs typeface="Calibri"/>
              <a:sym typeface="Calibri"/>
            </a:endParaRPr>
          </a:p>
          <a:p>
            <a:r>
              <a:rPr lang="es-419" sz="1600" dirty="0">
                <a:solidFill>
                  <a:schemeClr val="dk1"/>
                </a:solidFill>
                <a:latin typeface="Calibri"/>
                <a:ea typeface="Calibri"/>
                <a:cs typeface="Calibri"/>
                <a:sym typeface="Calibri"/>
              </a:rPr>
              <a:t>Home.html</a:t>
            </a:r>
            <a:endParaRPr sz="16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62003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43"/>
          <p:cNvSpPr txBox="1">
            <a:spLocks noGrp="1"/>
          </p:cNvSpPr>
          <p:nvPr>
            <p:ph type="title"/>
          </p:nvPr>
        </p:nvSpPr>
        <p:spPr>
          <a:xfrm>
            <a:off x="609600" y="274633"/>
            <a:ext cx="10972800" cy="1008000"/>
          </a:xfrm>
          <a:prstGeom prst="rect">
            <a:avLst/>
          </a:prstGeom>
          <a:noFill/>
          <a:ln>
            <a:noFill/>
          </a:ln>
        </p:spPr>
        <p:txBody>
          <a:bodyPr spcFirstLastPara="1" wrap="square" lIns="121900" tIns="60933" rIns="121900" bIns="60933" anchor="ctr" anchorCtr="0">
            <a:noAutofit/>
          </a:bodyPr>
          <a:lstStyle/>
          <a:p>
            <a:pPr>
              <a:buSzPts val="4400"/>
            </a:pPr>
            <a:r>
              <a:rPr lang="es-419" dirty="0"/>
              <a:t>Evento: logout</a:t>
            </a:r>
            <a:endParaRPr dirty="0"/>
          </a:p>
        </p:txBody>
      </p:sp>
      <p:sp>
        <p:nvSpPr>
          <p:cNvPr id="460" name="Google Shape;460;p43"/>
          <p:cNvSpPr/>
          <p:nvPr/>
        </p:nvSpPr>
        <p:spPr>
          <a:xfrm>
            <a:off x="2703893" y="1428067"/>
            <a:ext cx="17528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Logout</a:t>
            </a:r>
            <a:endParaRPr sz="1867" kern="0">
              <a:solidFill>
                <a:srgbClr val="000000"/>
              </a:solidFill>
              <a:latin typeface="Calibri"/>
              <a:ea typeface="Calibri"/>
              <a:cs typeface="Calibri"/>
              <a:sym typeface="Calibri"/>
            </a:endParaRPr>
          </a:p>
        </p:txBody>
      </p:sp>
      <p:cxnSp>
        <p:nvCxnSpPr>
          <p:cNvPr id="461" name="Google Shape;461;p43"/>
          <p:cNvCxnSpPr>
            <a:stCxn id="460" idx="2"/>
          </p:cNvCxnSpPr>
          <p:nvPr/>
        </p:nvCxnSpPr>
        <p:spPr>
          <a:xfrm flipH="1">
            <a:off x="3547493" y="1809267"/>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462" name="Google Shape;462;p43"/>
          <p:cNvCxnSpPr/>
          <p:nvPr/>
        </p:nvCxnSpPr>
        <p:spPr>
          <a:xfrm>
            <a:off x="2119695" y="2952067"/>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63" name="Google Shape;463;p43"/>
          <p:cNvSpPr txBox="1"/>
          <p:nvPr/>
        </p:nvSpPr>
        <p:spPr>
          <a:xfrm>
            <a:off x="2018095" y="2582735"/>
            <a:ext cx="12208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400" kern="0">
                <a:solidFill>
                  <a:srgbClr val="000000"/>
                </a:solidFill>
                <a:latin typeface="Calibri"/>
                <a:ea typeface="Calibri"/>
                <a:cs typeface="Calibri"/>
                <a:sym typeface="Calibri"/>
              </a:rPr>
              <a:t>doPOST</a:t>
            </a:r>
            <a:endParaRPr sz="2400" kern="0">
              <a:solidFill>
                <a:srgbClr val="000000"/>
              </a:solidFill>
              <a:latin typeface="Calibri"/>
              <a:ea typeface="Calibri"/>
              <a:cs typeface="Calibri"/>
              <a:sym typeface="Calibri"/>
            </a:endParaRPr>
          </a:p>
        </p:txBody>
      </p:sp>
      <p:sp>
        <p:nvSpPr>
          <p:cNvPr id="464" name="Google Shape;464;p43"/>
          <p:cNvSpPr/>
          <p:nvPr/>
        </p:nvSpPr>
        <p:spPr>
          <a:xfrm>
            <a:off x="3336567" y="2024967"/>
            <a:ext cx="408800" cy="3867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465" name="Google Shape;465;p43"/>
          <p:cNvSpPr/>
          <p:nvPr/>
        </p:nvSpPr>
        <p:spPr>
          <a:xfrm>
            <a:off x="5388599" y="1428067"/>
            <a:ext cx="1312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Session</a:t>
            </a:r>
            <a:endParaRPr sz="1867" kern="0">
              <a:solidFill>
                <a:srgbClr val="000000"/>
              </a:solidFill>
              <a:latin typeface="Calibri"/>
              <a:ea typeface="Calibri"/>
              <a:cs typeface="Calibri"/>
              <a:sym typeface="Calibri"/>
            </a:endParaRPr>
          </a:p>
        </p:txBody>
      </p:sp>
      <p:cxnSp>
        <p:nvCxnSpPr>
          <p:cNvPr id="466" name="Google Shape;466;p43"/>
          <p:cNvCxnSpPr/>
          <p:nvPr/>
        </p:nvCxnSpPr>
        <p:spPr>
          <a:xfrm flipH="1">
            <a:off x="6077823" y="18090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467" name="Google Shape;467;p43"/>
          <p:cNvCxnSpPr/>
          <p:nvPr/>
        </p:nvCxnSpPr>
        <p:spPr>
          <a:xfrm>
            <a:off x="3745293" y="2494867"/>
            <a:ext cx="2127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68" name="Google Shape;468;p43"/>
          <p:cNvSpPr/>
          <p:nvPr/>
        </p:nvSpPr>
        <p:spPr>
          <a:xfrm>
            <a:off x="5913133" y="2042033"/>
            <a:ext cx="406400" cy="769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469" name="Google Shape;469;p43"/>
          <p:cNvSpPr/>
          <p:nvPr/>
        </p:nvSpPr>
        <p:spPr>
          <a:xfrm>
            <a:off x="7004400" y="1427967"/>
            <a:ext cx="1408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index.html</a:t>
            </a:r>
            <a:endParaRPr sz="1867" kern="0">
              <a:solidFill>
                <a:srgbClr val="000000"/>
              </a:solidFill>
              <a:latin typeface="Calibri"/>
              <a:ea typeface="Calibri"/>
              <a:cs typeface="Calibri"/>
              <a:sym typeface="Calibri"/>
            </a:endParaRPr>
          </a:p>
        </p:txBody>
      </p:sp>
      <p:cxnSp>
        <p:nvCxnSpPr>
          <p:cNvPr id="470" name="Google Shape;470;p43"/>
          <p:cNvCxnSpPr>
            <a:stCxn id="469" idx="2"/>
          </p:cNvCxnSpPr>
          <p:nvPr/>
        </p:nvCxnSpPr>
        <p:spPr>
          <a:xfrm flipH="1">
            <a:off x="7668000" y="18091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471" name="Google Shape;471;p43"/>
          <p:cNvSpPr/>
          <p:nvPr/>
        </p:nvSpPr>
        <p:spPr>
          <a:xfrm>
            <a:off x="7499217" y="3331661"/>
            <a:ext cx="406400" cy="88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472" name="Google Shape;472;p43"/>
          <p:cNvCxnSpPr/>
          <p:nvPr/>
        </p:nvCxnSpPr>
        <p:spPr>
          <a:xfrm>
            <a:off x="3774087" y="3868951"/>
            <a:ext cx="3700000" cy="36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73" name="Google Shape;473;p43"/>
          <p:cNvSpPr txBox="1"/>
          <p:nvPr/>
        </p:nvSpPr>
        <p:spPr>
          <a:xfrm>
            <a:off x="1675167" y="3081367"/>
            <a:ext cx="1612800" cy="28108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133" kern="0" dirty="0">
                <a:solidFill>
                  <a:srgbClr val="000000"/>
                </a:solidFill>
                <a:latin typeface="Calibri"/>
                <a:ea typeface="Calibri"/>
                <a:cs typeface="Calibri"/>
                <a:sym typeface="Calibri"/>
              </a:rPr>
              <a:t>POST</a:t>
            </a: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/Logout</a:t>
            </a:r>
            <a:endParaRPr sz="1867" kern="0" dirty="0">
              <a:solidFill>
                <a:srgbClr val="000000"/>
              </a:solidFill>
              <a:latin typeface="Arial"/>
              <a:cs typeface="Arial"/>
              <a:sym typeface="Arial"/>
            </a:endParaRPr>
          </a:p>
          <a:p>
            <a:pPr defTabSz="1219170">
              <a:buClr>
                <a:srgbClr val="000000"/>
              </a:buClr>
            </a:pP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From</a:t>
            </a:r>
            <a:r>
              <a:rPr lang="es-419" sz="2133" kern="0">
                <a:solidFill>
                  <a:srgbClr val="000000"/>
                </a:solidFill>
                <a:latin typeface="Calibri"/>
                <a:ea typeface="Calibri"/>
                <a:cs typeface="Calibri"/>
                <a:sym typeface="Calibri"/>
              </a:rPr>
              <a:t>: Home</a:t>
            </a:r>
            <a:endParaRPr sz="2133" kern="0" dirty="0">
              <a:solidFill>
                <a:srgbClr val="000000"/>
              </a:solidFill>
              <a:latin typeface="Calibri"/>
              <a:ea typeface="Calibri"/>
              <a:cs typeface="Calibri"/>
              <a:sym typeface="Calibri"/>
            </a:endParaRPr>
          </a:p>
        </p:txBody>
      </p:sp>
      <p:sp>
        <p:nvSpPr>
          <p:cNvPr id="474" name="Google Shape;474;p43"/>
          <p:cNvSpPr txBox="1"/>
          <p:nvPr/>
        </p:nvSpPr>
        <p:spPr>
          <a:xfrm>
            <a:off x="3981997" y="3483665"/>
            <a:ext cx="28232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1867" kern="0">
                <a:solidFill>
                  <a:srgbClr val="000000"/>
                </a:solidFill>
                <a:latin typeface="Calibri"/>
                <a:ea typeface="Calibri"/>
                <a:cs typeface="Calibri"/>
                <a:sym typeface="Calibri"/>
              </a:rPr>
              <a:t>redirect</a:t>
            </a:r>
            <a:endParaRPr sz="1867" kern="0">
              <a:solidFill>
                <a:srgbClr val="000000"/>
              </a:solidFill>
              <a:latin typeface="Calibri"/>
              <a:ea typeface="Calibri"/>
              <a:cs typeface="Calibri"/>
              <a:sym typeface="Calibri"/>
            </a:endParaRPr>
          </a:p>
        </p:txBody>
      </p:sp>
      <p:sp>
        <p:nvSpPr>
          <p:cNvPr id="475" name="Google Shape;475;p43"/>
          <p:cNvSpPr txBox="1"/>
          <p:nvPr/>
        </p:nvSpPr>
        <p:spPr>
          <a:xfrm>
            <a:off x="3982000" y="2083533"/>
            <a:ext cx="2141600"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a:solidFill>
                  <a:srgbClr val="000000"/>
                </a:solidFill>
                <a:latin typeface="Calibri"/>
                <a:ea typeface="Calibri"/>
                <a:cs typeface="Calibri"/>
                <a:sym typeface="Calibri"/>
              </a:rPr>
              <a:t>invalidate()</a:t>
            </a:r>
            <a:endParaRPr sz="1867" kern="0">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2CE0BB-F6DD-4574-BB88-561207774C5E}"/>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55C3A902-B31D-4941-A768-9FA4BA21BF57}"/>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3585775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5E9091D-F543-4CDC-A17B-B04B87A77565}"/>
              </a:ext>
            </a:extLst>
          </p:cNvPr>
          <p:cNvSpPr>
            <a:spLocks noGrp="1"/>
          </p:cNvSpPr>
          <p:nvPr>
            <p:ph type="title"/>
          </p:nvPr>
        </p:nvSpPr>
        <p:spPr>
          <a:xfrm>
            <a:off x="838200" y="99009"/>
            <a:ext cx="10515600" cy="1325563"/>
          </a:xfrm>
        </p:spPr>
        <p:txBody>
          <a:bodyPr/>
          <a:lstStyle/>
          <a:p>
            <a:r>
              <a:rPr lang="it-IT" dirty="0"/>
              <a:t>Progetto 3: Catalogazione di immagini</a:t>
            </a:r>
          </a:p>
        </p:txBody>
      </p:sp>
      <p:sp>
        <p:nvSpPr>
          <p:cNvPr id="5" name="Segnaposto contenuto 4">
            <a:extLst>
              <a:ext uri="{FF2B5EF4-FFF2-40B4-BE49-F238E27FC236}">
                <a16:creationId xmlns:a16="http://schemas.microsoft.com/office/drawing/2014/main" id="{9A62D560-AFED-473C-80C1-8F270C53A78E}"/>
              </a:ext>
            </a:extLst>
          </p:cNvPr>
          <p:cNvSpPr>
            <a:spLocks noGrp="1"/>
          </p:cNvSpPr>
          <p:nvPr>
            <p:ph idx="1"/>
          </p:nvPr>
        </p:nvSpPr>
        <p:spPr>
          <a:xfrm>
            <a:off x="838200" y="1235241"/>
            <a:ext cx="10515600" cy="5213685"/>
          </a:xfrm>
        </p:spPr>
        <p:txBody>
          <a:bodyPr>
            <a:normAutofit/>
          </a:bodyPr>
          <a:lstStyle/>
          <a:p>
            <a:pPr marL="0" indent="0">
              <a:buNone/>
            </a:pPr>
            <a:r>
              <a:rPr lang="it-IT" sz="2000" dirty="0"/>
              <a:t>Un’applicazione permette all’utente di gestire una tassonomia di classificazione utile per etichettare immagini allo scopo di consentire la ricerca in base alla categoria. Dopo il login, l’utente accede a una pagina HOME in cui compare un albero gerarchico di categorie. Le categorie non dipendono dall’utente e sono in comune tra tutti gli utenti. Le categorie hanno nomi distinti.</a:t>
            </a:r>
          </a:p>
          <a:p>
            <a:pPr marL="0" indent="0">
              <a:buNone/>
            </a:pPr>
            <a:r>
              <a:rPr lang="it-IT" sz="2000" dirty="0"/>
              <a:t>L’utente può inserire una nuova categoria nell’albero. Per fare ciò usa una </a:t>
            </a:r>
            <a:r>
              <a:rPr lang="it-IT" sz="2000" dirty="0" err="1"/>
              <a:t>form</a:t>
            </a:r>
            <a:r>
              <a:rPr lang="it-IT" sz="2000" dirty="0"/>
              <a:t> nella pagina HOME in cui specifica il nome della nuova categoria e sceglie la categoria padre. L’invio della nuova categoria comporta l’aggiornamento dell’albero: la nuova categoria è appesa alla categoria padre come ultimo </a:t>
            </a:r>
            <a:r>
              <a:rPr lang="it-IT" sz="2000" dirty="0" err="1"/>
              <a:t>sottoelemento</a:t>
            </a:r>
            <a:r>
              <a:rPr lang="it-IT" sz="2000" dirty="0"/>
              <a:t>. Alla nuova categoria viene assegnato un codice numerico che ne riflette la posizione. Per ogni categoria il numero massimo di sottocategorie è 9.</a:t>
            </a:r>
          </a:p>
          <a:p>
            <a:pPr marL="0" indent="0">
              <a:buNone/>
            </a:pPr>
            <a:r>
              <a:rPr lang="it-IT" sz="2000" dirty="0"/>
              <a:t>Dopo la creazione di una categoria, la pagina HOME mostra l’albero aggiornato. L’utente può spostare di posizione una categoria: per fare ciò clicca sul link “sposta” associato alla categoria da spostare. A seguito di tale azione l’applicazione mostra, sempre nella HOME page, l’albero con evidenziato il sotto albero attestato sulla categoria da spostare: tutte le altre categorie hanno un link “sposta qui”. La selezione di un link “sposta qui” comporta l’inserimento della categoria da spostare come ultimo figlio della categoria destinazione.</a:t>
            </a:r>
          </a:p>
          <a:p>
            <a:pPr marL="0" indent="0">
              <a:buNone/>
            </a:pPr>
            <a:r>
              <a:rPr lang="it-IT" sz="2000" dirty="0"/>
              <a:t>Le modifiche effettuate da un utente e salvate nella base di dati diventano visibili agli altri utenti. Lo spostamento potrebbe creare un vuoto nella numerazione delle categorie figlie dello stesso padre.</a:t>
            </a:r>
          </a:p>
          <a:p>
            <a:pPr marL="0" indent="0">
              <a:buNone/>
            </a:pPr>
            <a:endParaRPr lang="it-IT" sz="2000" dirty="0"/>
          </a:p>
        </p:txBody>
      </p:sp>
    </p:spTree>
    <p:extLst>
      <p:ext uri="{BB962C8B-B14F-4D97-AF65-F5344CB8AC3E}">
        <p14:creationId xmlns:p14="http://schemas.microsoft.com/office/powerpoint/2010/main" val="3155154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F20C24-C8EC-4969-99B8-B17B8E39B4A2}"/>
              </a:ext>
            </a:extLst>
          </p:cNvPr>
          <p:cNvSpPr>
            <a:spLocks noGrp="1"/>
          </p:cNvSpPr>
          <p:nvPr>
            <p:ph type="title"/>
          </p:nvPr>
        </p:nvSpPr>
        <p:spPr/>
        <p:txBody>
          <a:bodyPr/>
          <a:lstStyle/>
          <a:p>
            <a:r>
              <a:rPr lang="it-IT" dirty="0"/>
              <a:t>Versione con </a:t>
            </a:r>
            <a:r>
              <a:rPr lang="it-IT" dirty="0" err="1"/>
              <a:t>Javascript</a:t>
            </a:r>
            <a:endParaRPr lang="it-IT" dirty="0"/>
          </a:p>
        </p:txBody>
      </p:sp>
      <p:sp>
        <p:nvSpPr>
          <p:cNvPr id="3" name="Segnaposto contenuto 2">
            <a:extLst>
              <a:ext uri="{FF2B5EF4-FFF2-40B4-BE49-F238E27FC236}">
                <a16:creationId xmlns:a16="http://schemas.microsoft.com/office/drawing/2014/main" id="{C7010E9C-DD2C-4451-8DF7-9D8250D61CE7}"/>
              </a:ext>
            </a:extLst>
          </p:cNvPr>
          <p:cNvSpPr>
            <a:spLocks noGrp="1"/>
          </p:cNvSpPr>
          <p:nvPr>
            <p:ph idx="1"/>
          </p:nvPr>
        </p:nvSpPr>
        <p:spPr>
          <a:xfrm>
            <a:off x="838200" y="1459832"/>
            <a:ext cx="10515600" cy="4717131"/>
          </a:xfrm>
        </p:spPr>
        <p:txBody>
          <a:bodyPr>
            <a:normAutofit fontScale="85000" lnSpcReduction="20000"/>
          </a:bodyPr>
          <a:lstStyle/>
          <a:p>
            <a:pPr marL="0" indent="0">
              <a:buNone/>
            </a:pPr>
            <a:r>
              <a:rPr lang="it-IT" dirty="0"/>
              <a:t>Si realizzi un’applicazione client server web che estende e/o modifica le specifiche precedenti come segue:</a:t>
            </a:r>
          </a:p>
          <a:p>
            <a:pPr marL="0" indent="0">
              <a:buNone/>
            </a:pPr>
            <a:r>
              <a:rPr lang="it-IT" dirty="0"/>
              <a:t>● Dopo il login dell’utente, l’intera applicazione è realizzata con un’unica pagina.</a:t>
            </a:r>
          </a:p>
          <a:p>
            <a:pPr marL="0" indent="0">
              <a:buNone/>
            </a:pPr>
            <a:r>
              <a:rPr lang="it-IT" dirty="0"/>
              <a:t>● Ogni interazione dell’utente è gestita senza ricaricare completamente la pagina, ma produce l’invocazione asincrona del server e l’eventuale modifica del contenuto da aggiornare a seguito dell’evento. </a:t>
            </a:r>
          </a:p>
          <a:p>
            <a:pPr marL="0" indent="0">
              <a:buNone/>
            </a:pPr>
            <a:r>
              <a:rPr lang="it-IT" dirty="0"/>
              <a:t>● La funzione di spostamento di una categoria è realizzata mediante drag &amp; drop.</a:t>
            </a:r>
          </a:p>
          <a:p>
            <a:pPr marL="0" indent="0">
              <a:buNone/>
            </a:pPr>
            <a:r>
              <a:rPr lang="it-IT" dirty="0"/>
              <a:t>● A seguito del drop della categoria da spostare compare una finestra di dialogo con cui l’utente può confermare o cancellare lo spostamento. La conferma produce l’aggiornamento a lato client dell’albero.</a:t>
            </a:r>
          </a:p>
          <a:p>
            <a:pPr marL="0" indent="0">
              <a:buNone/>
            </a:pPr>
            <a:r>
              <a:rPr lang="it-IT" dirty="0"/>
              <a:t>● L’utente realizza spostamenti anche multipli a lato client. A seguito del primo spostamento compare un bottone SALVA la cui pressione provoca l’invio al server dell’elenco degli spostamenti realizzati (NON dell’intero albero). L’invio degli spostamenti produce l’aggiornamento dell’albero nella base dei dati e la comparsa di un messaggio di conferma dell’avvenuto salvataggio.</a:t>
            </a:r>
          </a:p>
        </p:txBody>
      </p:sp>
    </p:spTree>
    <p:extLst>
      <p:ext uri="{BB962C8B-B14F-4D97-AF65-F5344CB8AC3E}">
        <p14:creationId xmlns:p14="http://schemas.microsoft.com/office/powerpoint/2010/main" val="2607107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AB7EC6-8512-4755-BD12-B69C9251B9BB}"/>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79E8CE37-BB63-4734-AE97-D16F6A281AE6}"/>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2308975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DC9AAD-221C-4FF5-8090-A0FD8751D6F6}"/>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9291570E-BB23-444E-9B5B-C05F528E59CD}"/>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2875152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5E9091D-F543-4CDC-A17B-B04B87A77565}"/>
              </a:ext>
            </a:extLst>
          </p:cNvPr>
          <p:cNvSpPr>
            <a:spLocks noGrp="1"/>
          </p:cNvSpPr>
          <p:nvPr>
            <p:ph type="title"/>
          </p:nvPr>
        </p:nvSpPr>
        <p:spPr>
          <a:xfrm>
            <a:off x="838200" y="-16769"/>
            <a:ext cx="10515600" cy="1325563"/>
          </a:xfrm>
        </p:spPr>
        <p:txBody>
          <a:bodyPr>
            <a:normAutofit/>
          </a:bodyPr>
          <a:lstStyle/>
          <a:p>
            <a:r>
              <a:rPr lang="it-IT" sz="4000" dirty="0"/>
              <a:t>Analisi dei dati</a:t>
            </a:r>
          </a:p>
        </p:txBody>
      </p:sp>
      <p:sp>
        <p:nvSpPr>
          <p:cNvPr id="5" name="Segnaposto contenuto 4">
            <a:extLst>
              <a:ext uri="{FF2B5EF4-FFF2-40B4-BE49-F238E27FC236}">
                <a16:creationId xmlns:a16="http://schemas.microsoft.com/office/drawing/2014/main" id="{9A62D560-AFED-473C-80C1-8F270C53A78E}"/>
              </a:ext>
            </a:extLst>
          </p:cNvPr>
          <p:cNvSpPr>
            <a:spLocks noGrp="1"/>
          </p:cNvSpPr>
          <p:nvPr>
            <p:ph idx="1"/>
          </p:nvPr>
        </p:nvSpPr>
        <p:spPr>
          <a:xfrm>
            <a:off x="838200" y="1090862"/>
            <a:ext cx="10515600" cy="5213685"/>
          </a:xfrm>
        </p:spPr>
        <p:txBody>
          <a:bodyPr>
            <a:normAutofit/>
          </a:bodyPr>
          <a:lstStyle/>
          <a:p>
            <a:pPr marL="0" indent="0">
              <a:buNone/>
            </a:pPr>
            <a:r>
              <a:rPr lang="it-IT" sz="2000" dirty="0"/>
              <a:t>Un’applicazione permette all’utente di gestire una tassonomia di classificazione utile per etichettare immagini allo scopo di consentire la ricerca in base alla categoria. Dopo il login, l’</a:t>
            </a:r>
            <a:r>
              <a:rPr lang="it-IT" sz="2000" dirty="0">
                <a:solidFill>
                  <a:srgbClr val="FF0000"/>
                </a:solidFill>
              </a:rPr>
              <a:t>utente</a:t>
            </a:r>
            <a:r>
              <a:rPr lang="it-IT" sz="2000" dirty="0"/>
              <a:t> accede a una pagina HOME in cui compare un albero gerarchico di </a:t>
            </a:r>
            <a:r>
              <a:rPr lang="it-IT" sz="2000" dirty="0">
                <a:solidFill>
                  <a:srgbClr val="FF0000"/>
                </a:solidFill>
              </a:rPr>
              <a:t>categorie</a:t>
            </a:r>
            <a:r>
              <a:rPr lang="it-IT" sz="2000" dirty="0"/>
              <a:t>. Le categorie non dipendono dall’utente e sono in comune tra tutti gli utenti. Le categorie hanno </a:t>
            </a:r>
            <a:r>
              <a:rPr lang="it-IT" sz="2000" dirty="0">
                <a:solidFill>
                  <a:srgbClr val="00B050"/>
                </a:solidFill>
              </a:rPr>
              <a:t>nomi</a:t>
            </a:r>
            <a:r>
              <a:rPr lang="it-IT" sz="2000" dirty="0"/>
              <a:t> distinti.</a:t>
            </a:r>
          </a:p>
          <a:p>
            <a:pPr marL="0" indent="0">
              <a:buNone/>
            </a:pPr>
            <a:r>
              <a:rPr lang="it-IT" sz="2000" dirty="0"/>
              <a:t>L’utente può inserire una nuova categoria nell’albero. Per fare ciò usa una </a:t>
            </a:r>
            <a:r>
              <a:rPr lang="it-IT" sz="2000" dirty="0" err="1"/>
              <a:t>form</a:t>
            </a:r>
            <a:r>
              <a:rPr lang="it-IT" sz="2000" dirty="0"/>
              <a:t> nella pagina HOME in cui specifica il nome della nuova categoria e sceglie la </a:t>
            </a:r>
            <a:r>
              <a:rPr lang="it-IT" sz="2000" dirty="0">
                <a:solidFill>
                  <a:srgbClr val="00B050"/>
                </a:solidFill>
              </a:rPr>
              <a:t>categoria padre</a:t>
            </a:r>
            <a:r>
              <a:rPr lang="it-IT" sz="2000" dirty="0"/>
              <a:t>. L’invio della nuova categoria comporta l’aggiornamento dell’albero: la nuova categoria è </a:t>
            </a:r>
            <a:r>
              <a:rPr lang="it-IT" sz="2000" dirty="0">
                <a:solidFill>
                  <a:srgbClr val="0070C0"/>
                </a:solidFill>
              </a:rPr>
              <a:t>appesa alla categoria padre come ultimo </a:t>
            </a:r>
            <a:r>
              <a:rPr lang="it-IT" sz="2000" dirty="0" err="1">
                <a:solidFill>
                  <a:srgbClr val="0070C0"/>
                </a:solidFill>
              </a:rPr>
              <a:t>sottoelemento</a:t>
            </a:r>
            <a:r>
              <a:rPr lang="it-IT" sz="2000" dirty="0"/>
              <a:t>. Alla nuova categoria viene assegnato un codice numerico che ne riflette la </a:t>
            </a:r>
            <a:r>
              <a:rPr lang="it-IT" sz="2000" dirty="0">
                <a:solidFill>
                  <a:srgbClr val="00B050"/>
                </a:solidFill>
              </a:rPr>
              <a:t>posizione</a:t>
            </a:r>
            <a:r>
              <a:rPr lang="it-IT" sz="2000" dirty="0"/>
              <a:t>. Per ogni categoria il numero massimo di sottocategorie è 9.</a:t>
            </a:r>
          </a:p>
          <a:p>
            <a:pPr marL="0" indent="0">
              <a:buNone/>
            </a:pPr>
            <a:r>
              <a:rPr lang="it-IT" sz="2000" dirty="0"/>
              <a:t>Dopo la creazione di una categoria, la pagina HOME mostra l’albero aggiornato. L’utente può spostare di posizione una categoria: per fare ciò clicca sul link “sposta” associato alla categoria da spostare. A seguito di tale azione l’applicazione mostra, sempre nella HOME page, l’albero con evidenziato il sotto albero attestato sulla categoria da spostare: tutte le altre categorie hanno un link “sposta qui”. La selezione di un link “sposta qui” comporta l’inserimento della categoria da spostare come ultimo figlio della categoria destinazione.</a:t>
            </a:r>
          </a:p>
          <a:p>
            <a:pPr marL="0" indent="0">
              <a:buNone/>
            </a:pPr>
            <a:r>
              <a:rPr lang="it-IT" sz="2000" dirty="0"/>
              <a:t>Le modifiche effettuate da un utente e salvate nella base di dati diventano visibili agli altri utenti. Lo spostamento potrebbe creare un vuoto nella numerazione delle categorie figlie dello stesso padre.</a:t>
            </a:r>
          </a:p>
          <a:p>
            <a:pPr marL="0" indent="0">
              <a:buNone/>
            </a:pPr>
            <a:endParaRPr lang="it-IT" sz="2000" dirty="0"/>
          </a:p>
        </p:txBody>
      </p:sp>
      <p:sp>
        <p:nvSpPr>
          <p:cNvPr id="2" name="CasellaDiTesto 1">
            <a:extLst>
              <a:ext uri="{FF2B5EF4-FFF2-40B4-BE49-F238E27FC236}">
                <a16:creationId xmlns:a16="http://schemas.microsoft.com/office/drawing/2014/main" id="{96B10EFC-4989-4772-8382-6D7A253E87E1}"/>
              </a:ext>
            </a:extLst>
          </p:cNvPr>
          <p:cNvSpPr txBox="1"/>
          <p:nvPr/>
        </p:nvSpPr>
        <p:spPr>
          <a:xfrm>
            <a:off x="838200" y="6304547"/>
            <a:ext cx="2695610" cy="369332"/>
          </a:xfrm>
          <a:prstGeom prst="rect">
            <a:avLst/>
          </a:prstGeom>
          <a:noFill/>
        </p:spPr>
        <p:txBody>
          <a:bodyPr wrap="none" rtlCol="0">
            <a:spAutoFit/>
          </a:bodyPr>
          <a:lstStyle/>
          <a:p>
            <a:r>
              <a:rPr lang="it-IT" dirty="0"/>
              <a:t>(</a:t>
            </a:r>
            <a:r>
              <a:rPr lang="it-IT" b="1" dirty="0">
                <a:solidFill>
                  <a:srgbClr val="FF0000"/>
                </a:solidFill>
              </a:rPr>
              <a:t>Entità</a:t>
            </a:r>
            <a:r>
              <a:rPr lang="it-IT" dirty="0"/>
              <a:t>, </a:t>
            </a:r>
            <a:r>
              <a:rPr lang="it-IT" b="1" dirty="0">
                <a:solidFill>
                  <a:srgbClr val="00B050"/>
                </a:solidFill>
              </a:rPr>
              <a:t>attributi</a:t>
            </a:r>
            <a:r>
              <a:rPr lang="it-IT" dirty="0"/>
              <a:t>, </a:t>
            </a:r>
            <a:r>
              <a:rPr lang="it-IT" b="1" dirty="0">
                <a:solidFill>
                  <a:srgbClr val="0070C0"/>
                </a:solidFill>
              </a:rPr>
              <a:t>relazioni</a:t>
            </a:r>
            <a:r>
              <a:rPr lang="it-IT" dirty="0"/>
              <a:t>)</a:t>
            </a:r>
          </a:p>
        </p:txBody>
      </p:sp>
    </p:spTree>
    <p:extLst>
      <p:ext uri="{BB962C8B-B14F-4D97-AF65-F5344CB8AC3E}">
        <p14:creationId xmlns:p14="http://schemas.microsoft.com/office/powerpoint/2010/main" val="1950333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353B54-34BD-4BB6-86A4-8D0DB44A2BF8}"/>
              </a:ext>
            </a:extLst>
          </p:cNvPr>
          <p:cNvSpPr>
            <a:spLocks noGrp="1"/>
          </p:cNvSpPr>
          <p:nvPr>
            <p:ph type="title"/>
          </p:nvPr>
        </p:nvSpPr>
        <p:spPr/>
        <p:txBody>
          <a:bodyPr/>
          <a:lstStyle/>
          <a:p>
            <a:r>
              <a:rPr lang="it-IT" dirty="0"/>
              <a:t>Esempio dell’interfaccia</a:t>
            </a:r>
          </a:p>
        </p:txBody>
      </p:sp>
      <p:sp>
        <p:nvSpPr>
          <p:cNvPr id="3" name="Segnaposto contenuto 2">
            <a:extLst>
              <a:ext uri="{FF2B5EF4-FFF2-40B4-BE49-F238E27FC236}">
                <a16:creationId xmlns:a16="http://schemas.microsoft.com/office/drawing/2014/main" id="{DEB310DC-405C-4402-A76D-22F9B1C95DC1}"/>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2914926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23955"/>
            <a:ext cx="10515600" cy="1325563"/>
          </a:xfrm>
        </p:spPr>
        <p:txBody>
          <a:bodyPr/>
          <a:lstStyle/>
          <a:p>
            <a:pPr algn="ctr"/>
            <a:r>
              <a:rPr lang="en-GB" dirty="0" err="1"/>
              <a:t>Progettazione</a:t>
            </a:r>
            <a:r>
              <a:rPr lang="en-GB" dirty="0"/>
              <a:t> del database</a:t>
            </a:r>
          </a:p>
        </p:txBody>
      </p:sp>
      <p:sp>
        <p:nvSpPr>
          <p:cNvPr id="4" name="Rectangle 3"/>
          <p:cNvSpPr/>
          <p:nvPr/>
        </p:nvSpPr>
        <p:spPr>
          <a:xfrm>
            <a:off x="3262354" y="3440964"/>
            <a:ext cx="1607419"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solidFill>
                  <a:prstClr val="black"/>
                </a:solidFill>
                <a:latin typeface="Calibri" panose="020F0502020204030204"/>
              </a:rPr>
              <a:t>Category</a:t>
            </a:r>
          </a:p>
        </p:txBody>
      </p:sp>
      <p:cxnSp>
        <p:nvCxnSpPr>
          <p:cNvPr id="7" name="Elbow Connector 6"/>
          <p:cNvCxnSpPr>
            <a:stCxn id="4" idx="3"/>
            <a:endCxn id="16" idx="2"/>
          </p:cNvCxnSpPr>
          <p:nvPr/>
        </p:nvCxnSpPr>
        <p:spPr>
          <a:xfrm flipV="1">
            <a:off x="4869773" y="3205429"/>
            <a:ext cx="2165474" cy="52910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16" idx="1"/>
            <a:endCxn id="4" idx="0"/>
          </p:cNvCxnSpPr>
          <p:nvPr/>
        </p:nvCxnSpPr>
        <p:spPr>
          <a:xfrm rot="10800000" flipV="1">
            <a:off x="4066065" y="2947950"/>
            <a:ext cx="2671581" cy="493013"/>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695869" y="3981642"/>
            <a:ext cx="513282" cy="369332"/>
          </a:xfrm>
          <a:prstGeom prst="rect">
            <a:avLst/>
          </a:prstGeom>
          <a:noFill/>
        </p:spPr>
        <p:txBody>
          <a:bodyPr wrap="none" rtlCol="0">
            <a:spAutoFit/>
          </a:bodyPr>
          <a:lstStyle/>
          <a:p>
            <a:r>
              <a:rPr lang="en-GB" dirty="0">
                <a:solidFill>
                  <a:prstClr val="black"/>
                </a:solidFill>
                <a:latin typeface="Calibri" panose="020F0502020204030204"/>
              </a:rPr>
              <a:t>0:N</a:t>
            </a:r>
          </a:p>
        </p:txBody>
      </p:sp>
      <p:sp>
        <p:nvSpPr>
          <p:cNvPr id="15" name="TextBox 14"/>
          <p:cNvSpPr txBox="1"/>
          <p:nvPr/>
        </p:nvSpPr>
        <p:spPr>
          <a:xfrm>
            <a:off x="5418133" y="3734534"/>
            <a:ext cx="1068754" cy="307777"/>
          </a:xfrm>
          <a:prstGeom prst="rect">
            <a:avLst/>
          </a:prstGeom>
          <a:noFill/>
        </p:spPr>
        <p:txBody>
          <a:bodyPr wrap="none" rtlCol="0">
            <a:spAutoFit/>
          </a:bodyPr>
          <a:lstStyle/>
          <a:p>
            <a:r>
              <a:rPr lang="en-GB" sz="1400" dirty="0">
                <a:solidFill>
                  <a:prstClr val="black"/>
                </a:solidFill>
                <a:latin typeface="Calibri" panose="020F0502020204030204"/>
              </a:rPr>
              <a:t>has children</a:t>
            </a:r>
          </a:p>
        </p:txBody>
      </p:sp>
      <p:sp>
        <p:nvSpPr>
          <p:cNvPr id="16" name="Diamond 15"/>
          <p:cNvSpPr/>
          <p:nvPr/>
        </p:nvSpPr>
        <p:spPr>
          <a:xfrm>
            <a:off x="6737645" y="2690473"/>
            <a:ext cx="595204" cy="514956"/>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prstClr val="black"/>
              </a:solidFill>
              <a:latin typeface="Calibri" panose="020F0502020204030204"/>
            </a:endParaRPr>
          </a:p>
        </p:txBody>
      </p:sp>
      <p:sp>
        <p:nvSpPr>
          <p:cNvPr id="21" name="TextBox 20"/>
          <p:cNvSpPr txBox="1"/>
          <p:nvPr/>
        </p:nvSpPr>
        <p:spPr>
          <a:xfrm>
            <a:off x="5125609" y="2605516"/>
            <a:ext cx="721672" cy="307777"/>
          </a:xfrm>
          <a:prstGeom prst="rect">
            <a:avLst/>
          </a:prstGeom>
          <a:noFill/>
        </p:spPr>
        <p:txBody>
          <a:bodyPr wrap="none" rtlCol="0">
            <a:spAutoFit/>
          </a:bodyPr>
          <a:lstStyle/>
          <a:p>
            <a:r>
              <a:rPr lang="en-GB" sz="1400">
                <a:solidFill>
                  <a:prstClr val="black"/>
                </a:solidFill>
                <a:latin typeface="Calibri" panose="020F0502020204030204"/>
              </a:rPr>
              <a:t>child </a:t>
            </a:r>
            <a:r>
              <a:rPr lang="en-GB" sz="1400" dirty="0">
                <a:solidFill>
                  <a:prstClr val="black"/>
                </a:solidFill>
                <a:latin typeface="Calibri" panose="020F0502020204030204"/>
              </a:rPr>
              <a:t>of</a:t>
            </a:r>
          </a:p>
        </p:txBody>
      </p:sp>
      <p:sp>
        <p:nvSpPr>
          <p:cNvPr id="22" name="TextBox 21"/>
          <p:cNvSpPr txBox="1"/>
          <p:nvPr/>
        </p:nvSpPr>
        <p:spPr>
          <a:xfrm>
            <a:off x="3470862" y="2979756"/>
            <a:ext cx="513282" cy="369332"/>
          </a:xfrm>
          <a:prstGeom prst="rect">
            <a:avLst/>
          </a:prstGeom>
          <a:noFill/>
        </p:spPr>
        <p:txBody>
          <a:bodyPr wrap="none" rtlCol="0">
            <a:spAutoFit/>
          </a:bodyPr>
          <a:lstStyle/>
          <a:p>
            <a:r>
              <a:rPr lang="en-GB" dirty="0">
                <a:solidFill>
                  <a:prstClr val="black"/>
                </a:solidFill>
                <a:latin typeface="Calibri" panose="020F0502020204030204"/>
              </a:rPr>
              <a:t>0:N</a:t>
            </a:r>
          </a:p>
        </p:txBody>
      </p:sp>
      <p:sp>
        <p:nvSpPr>
          <p:cNvPr id="23" name="TextBox 22"/>
          <p:cNvSpPr txBox="1"/>
          <p:nvPr/>
        </p:nvSpPr>
        <p:spPr>
          <a:xfrm>
            <a:off x="7339268" y="2794063"/>
            <a:ext cx="713869" cy="307777"/>
          </a:xfrm>
          <a:prstGeom prst="rect">
            <a:avLst/>
          </a:prstGeom>
          <a:noFill/>
        </p:spPr>
        <p:txBody>
          <a:bodyPr wrap="square" rtlCol="0">
            <a:spAutoFit/>
          </a:bodyPr>
          <a:lstStyle/>
          <a:p>
            <a:r>
              <a:rPr lang="en-GB" sz="1400" dirty="0">
                <a:solidFill>
                  <a:srgbClr val="FF0000"/>
                </a:solidFill>
                <a:latin typeface="Calibri" panose="020F0502020204030204"/>
              </a:rPr>
              <a:t>  </a:t>
            </a:r>
          </a:p>
        </p:txBody>
      </p:sp>
      <p:sp>
        <p:nvSpPr>
          <p:cNvPr id="24" name="TextBox 23"/>
          <p:cNvSpPr txBox="1"/>
          <p:nvPr/>
        </p:nvSpPr>
        <p:spPr>
          <a:xfrm>
            <a:off x="3287411" y="4062342"/>
            <a:ext cx="777777" cy="738664"/>
          </a:xfrm>
          <a:prstGeom prst="rect">
            <a:avLst/>
          </a:prstGeom>
          <a:noFill/>
        </p:spPr>
        <p:txBody>
          <a:bodyPr wrap="none" rtlCol="0">
            <a:spAutoFit/>
          </a:bodyPr>
          <a:lstStyle/>
          <a:p>
            <a:r>
              <a:rPr lang="en-GB" sz="1400" u="sng" dirty="0">
                <a:solidFill>
                  <a:prstClr val="black"/>
                </a:solidFill>
                <a:latin typeface="Calibri" panose="020F0502020204030204"/>
              </a:rPr>
              <a:t>Id</a:t>
            </a:r>
          </a:p>
          <a:p>
            <a:r>
              <a:rPr lang="en-GB" sz="1400" u="sng" dirty="0">
                <a:solidFill>
                  <a:prstClr val="black"/>
                </a:solidFill>
                <a:latin typeface="Calibri" panose="020F0502020204030204"/>
              </a:rPr>
              <a:t>name</a:t>
            </a:r>
          </a:p>
          <a:p>
            <a:r>
              <a:rPr lang="en-GB" sz="1400" u="sng" dirty="0">
                <a:solidFill>
                  <a:prstClr val="black"/>
                </a:solidFill>
                <a:latin typeface="Calibri" panose="020F0502020204030204"/>
              </a:rPr>
              <a:t>position</a:t>
            </a:r>
            <a:endParaRPr lang="en-GB" sz="1400" dirty="0">
              <a:solidFill>
                <a:prstClr val="black"/>
              </a:solidFill>
              <a:latin typeface="Calibri" panose="020F0502020204030204"/>
            </a:endParaRPr>
          </a:p>
        </p:txBody>
      </p:sp>
      <p:sp>
        <p:nvSpPr>
          <p:cNvPr id="13" name="TextBox 12"/>
          <p:cNvSpPr txBox="1"/>
          <p:nvPr/>
        </p:nvSpPr>
        <p:spPr>
          <a:xfrm>
            <a:off x="6731226" y="2402630"/>
            <a:ext cx="752898" cy="307777"/>
          </a:xfrm>
          <a:prstGeom prst="rect">
            <a:avLst/>
          </a:prstGeom>
          <a:noFill/>
        </p:spPr>
        <p:txBody>
          <a:bodyPr wrap="none" rtlCol="0">
            <a:spAutoFit/>
          </a:bodyPr>
          <a:lstStyle/>
          <a:p>
            <a:r>
              <a:rPr lang="en-GB" sz="1400" dirty="0">
                <a:solidFill>
                  <a:prstClr val="black"/>
                </a:solidFill>
                <a:latin typeface="Calibri" panose="020F0502020204030204"/>
              </a:rPr>
              <a:t>relation</a:t>
            </a:r>
          </a:p>
        </p:txBody>
      </p:sp>
      <p:sp>
        <p:nvSpPr>
          <p:cNvPr id="3" name="TextBox 2"/>
          <p:cNvSpPr txBox="1"/>
          <p:nvPr/>
        </p:nvSpPr>
        <p:spPr>
          <a:xfrm>
            <a:off x="2523710" y="5872380"/>
            <a:ext cx="4734116" cy="461665"/>
          </a:xfrm>
          <a:prstGeom prst="rect">
            <a:avLst/>
          </a:prstGeom>
          <a:noFill/>
        </p:spPr>
        <p:txBody>
          <a:bodyPr wrap="none" rtlCol="0">
            <a:spAutoFit/>
          </a:bodyPr>
          <a:lstStyle/>
          <a:p>
            <a:pPr marL="457200" indent="-457200">
              <a:buFont typeface="Arial" panose="020B0604020202020204" pitchFamily="34" charset="0"/>
              <a:buChar char="•"/>
            </a:pPr>
            <a:r>
              <a:rPr lang="en-GB" sz="2400" dirty="0">
                <a:solidFill>
                  <a:prstClr val="black"/>
                </a:solidFill>
                <a:latin typeface="Calibri" panose="020F0502020204030204"/>
              </a:rPr>
              <a:t>This is a case of N:M relationship</a:t>
            </a:r>
            <a:endParaRPr lang="en-GB" sz="2400" dirty="0">
              <a:solidFill>
                <a:srgbClr val="FF0000"/>
              </a:solidFill>
              <a:latin typeface="Calibri" panose="020F0502020204030204"/>
            </a:endParaRPr>
          </a:p>
        </p:txBody>
      </p:sp>
      <p:sp>
        <p:nvSpPr>
          <p:cNvPr id="19" name="Google Shape;150;p28">
            <a:extLst>
              <a:ext uri="{FF2B5EF4-FFF2-40B4-BE49-F238E27FC236}">
                <a16:creationId xmlns:a16="http://schemas.microsoft.com/office/drawing/2014/main" id="{D8B402FC-1BD0-48D9-8214-FEB2741D3A03}"/>
              </a:ext>
            </a:extLst>
          </p:cNvPr>
          <p:cNvSpPr/>
          <p:nvPr/>
        </p:nvSpPr>
        <p:spPr>
          <a:xfrm>
            <a:off x="9042987" y="2324765"/>
            <a:ext cx="1068300" cy="394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User</a:t>
            </a:r>
            <a:endParaRPr sz="1800">
              <a:solidFill>
                <a:schemeClr val="dk1"/>
              </a:solidFill>
              <a:latin typeface="Calibri"/>
              <a:ea typeface="Calibri"/>
              <a:cs typeface="Calibri"/>
              <a:sym typeface="Calibri"/>
            </a:endParaRPr>
          </a:p>
        </p:txBody>
      </p:sp>
      <p:sp>
        <p:nvSpPr>
          <p:cNvPr id="20" name="Google Shape;149;p28">
            <a:extLst>
              <a:ext uri="{FF2B5EF4-FFF2-40B4-BE49-F238E27FC236}">
                <a16:creationId xmlns:a16="http://schemas.microsoft.com/office/drawing/2014/main" id="{BF826A0D-CFFF-4639-8301-A7568ABA62D8}"/>
              </a:ext>
            </a:extLst>
          </p:cNvPr>
          <p:cNvSpPr txBox="1"/>
          <p:nvPr/>
        </p:nvSpPr>
        <p:spPr>
          <a:xfrm>
            <a:off x="8767587" y="2837036"/>
            <a:ext cx="1343700" cy="13014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s-419" sz="1800" b="1" i="0" u="none" strike="noStrike" cap="none">
                <a:solidFill>
                  <a:schemeClr val="dk1"/>
                </a:solidFill>
                <a:latin typeface="Calibri"/>
                <a:ea typeface="Calibri"/>
                <a:cs typeface="Calibri"/>
                <a:sym typeface="Calibri"/>
              </a:rPr>
              <a:t>ID</a:t>
            </a:r>
            <a:endParaRPr sz="1800" b="1"/>
          </a:p>
          <a:p>
            <a:pPr marL="0" marR="0" lvl="0" indent="0" algn="r" rtl="0">
              <a:spcBef>
                <a:spcPts val="0"/>
              </a:spcBef>
              <a:spcAft>
                <a:spcPts val="0"/>
              </a:spcAft>
              <a:buNone/>
            </a:pPr>
            <a:r>
              <a:rPr lang="es-419" sz="1600" b="0" i="0" u="none" strike="noStrike" cap="none">
                <a:solidFill>
                  <a:schemeClr val="dk1"/>
                </a:solidFill>
                <a:latin typeface="Calibri"/>
                <a:ea typeface="Calibri"/>
                <a:cs typeface="Calibri"/>
                <a:sym typeface="Calibri"/>
              </a:rPr>
              <a:t>username</a:t>
            </a:r>
            <a:endParaRPr sz="1600" b="0" i="0" u="none" strike="noStrike" cap="none">
              <a:solidFill>
                <a:schemeClr val="dk1"/>
              </a:solidFill>
              <a:latin typeface="Calibri"/>
              <a:ea typeface="Calibri"/>
              <a:cs typeface="Calibri"/>
              <a:sym typeface="Calibri"/>
            </a:endParaRPr>
          </a:p>
          <a:p>
            <a:pPr marL="0" marR="0" lvl="0" indent="0" algn="r" rtl="0">
              <a:spcBef>
                <a:spcPts val="0"/>
              </a:spcBef>
              <a:spcAft>
                <a:spcPts val="0"/>
              </a:spcAft>
              <a:buNone/>
            </a:pPr>
            <a:r>
              <a:rPr lang="es-419" sz="1600" b="0" i="0" u="none" strike="noStrike" cap="none">
                <a:solidFill>
                  <a:schemeClr val="dk1"/>
                </a:solidFill>
                <a:latin typeface="Calibri"/>
                <a:ea typeface="Calibri"/>
                <a:cs typeface="Calibri"/>
                <a:sym typeface="Calibri"/>
              </a:rPr>
              <a:t>password</a:t>
            </a:r>
            <a:endParaRPr sz="1600" b="0" i="0" u="none" strike="noStrike" cap="none">
              <a:solidFill>
                <a:schemeClr val="dk1"/>
              </a:solidFill>
              <a:latin typeface="Calibri"/>
              <a:ea typeface="Calibri"/>
              <a:cs typeface="Calibri"/>
              <a:sym typeface="Calibri"/>
            </a:endParaRPr>
          </a:p>
          <a:p>
            <a:pPr marL="0" marR="0" lvl="0" indent="0" algn="r" rtl="0">
              <a:spcBef>
                <a:spcPts val="0"/>
              </a:spcBef>
              <a:spcAft>
                <a:spcPts val="0"/>
              </a:spcAft>
              <a:buNone/>
            </a:pPr>
            <a:r>
              <a:rPr lang="es-419" sz="1600">
                <a:solidFill>
                  <a:schemeClr val="dk1"/>
                </a:solidFill>
                <a:latin typeface="Calibri"/>
                <a:ea typeface="Calibri"/>
                <a:cs typeface="Calibri"/>
                <a:sym typeface="Calibri"/>
              </a:rPr>
              <a:t>name</a:t>
            </a:r>
            <a:endParaRPr sz="1600">
              <a:solidFill>
                <a:schemeClr val="dk1"/>
              </a:solidFill>
              <a:latin typeface="Calibri"/>
              <a:ea typeface="Calibri"/>
              <a:cs typeface="Calibri"/>
              <a:sym typeface="Calibri"/>
            </a:endParaRPr>
          </a:p>
          <a:p>
            <a:pPr marL="0" marR="0" lvl="0" indent="0" algn="r" rtl="0">
              <a:spcBef>
                <a:spcPts val="0"/>
              </a:spcBef>
              <a:spcAft>
                <a:spcPts val="0"/>
              </a:spcAft>
              <a:buNone/>
            </a:pPr>
            <a:r>
              <a:rPr lang="es-419" sz="1600">
                <a:solidFill>
                  <a:schemeClr val="dk1"/>
                </a:solidFill>
                <a:latin typeface="Calibri"/>
                <a:ea typeface="Calibri"/>
                <a:cs typeface="Calibri"/>
                <a:sym typeface="Calibri"/>
              </a:rPr>
              <a:t>surname</a:t>
            </a:r>
            <a:endParaRPr sz="16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5916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282455-4C19-444E-BFE7-FA39C0103B6F}"/>
              </a:ext>
            </a:extLst>
          </p:cNvPr>
          <p:cNvSpPr>
            <a:spLocks noGrp="1"/>
          </p:cNvSpPr>
          <p:nvPr>
            <p:ph type="title"/>
          </p:nvPr>
        </p:nvSpPr>
        <p:spPr/>
        <p:txBody>
          <a:bodyPr/>
          <a:lstStyle/>
          <a:p>
            <a:r>
              <a:rPr lang="it-IT" dirty="0"/>
              <a:t>Schema database locale</a:t>
            </a:r>
          </a:p>
        </p:txBody>
      </p:sp>
      <p:sp>
        <p:nvSpPr>
          <p:cNvPr id="3" name="Segnaposto contenuto 2">
            <a:extLst>
              <a:ext uri="{FF2B5EF4-FFF2-40B4-BE49-F238E27FC236}">
                <a16:creationId xmlns:a16="http://schemas.microsoft.com/office/drawing/2014/main" id="{153667B8-3E6F-4D6B-858E-03ECE1963BA6}"/>
              </a:ext>
            </a:extLst>
          </p:cNvPr>
          <p:cNvSpPr>
            <a:spLocks noGrp="1"/>
          </p:cNvSpPr>
          <p:nvPr>
            <p:ph idx="1"/>
          </p:nvPr>
        </p:nvSpPr>
        <p:spPr/>
        <p:txBody>
          <a:bodyPr>
            <a:normAutofit lnSpcReduction="10000"/>
          </a:bodyPr>
          <a:lstStyle/>
          <a:p>
            <a:pPr marL="0" indent="0">
              <a:buNone/>
            </a:pPr>
            <a:r>
              <a:rPr lang="it-IT" dirty="0"/>
              <a:t>CREATE TABLE `user` (  </a:t>
            </a:r>
          </a:p>
          <a:p>
            <a:pPr marL="0" indent="0">
              <a:buNone/>
            </a:pPr>
            <a:r>
              <a:rPr lang="it-IT" dirty="0"/>
              <a:t>`id` </a:t>
            </a:r>
            <a:r>
              <a:rPr lang="it-IT" dirty="0" err="1"/>
              <a:t>int</a:t>
            </a:r>
            <a:r>
              <a:rPr lang="it-IT" dirty="0"/>
              <a:t> NOT NULL AUTO_INCREMENT,  </a:t>
            </a:r>
          </a:p>
          <a:p>
            <a:pPr marL="0" indent="0">
              <a:buNone/>
            </a:pPr>
            <a:r>
              <a:rPr lang="it-IT" dirty="0"/>
              <a:t>`username` </a:t>
            </a:r>
            <a:r>
              <a:rPr lang="it-IT" dirty="0" err="1"/>
              <a:t>varchar</a:t>
            </a:r>
            <a:r>
              <a:rPr lang="it-IT" dirty="0"/>
              <a:t>(45) NOT NULL,  </a:t>
            </a:r>
          </a:p>
          <a:p>
            <a:pPr marL="0" indent="0">
              <a:buNone/>
            </a:pPr>
            <a:r>
              <a:rPr lang="it-IT" dirty="0"/>
              <a:t>`password` </a:t>
            </a:r>
            <a:r>
              <a:rPr lang="it-IT" dirty="0" err="1"/>
              <a:t>varchar</a:t>
            </a:r>
            <a:r>
              <a:rPr lang="it-IT" dirty="0"/>
              <a:t>(45) NOT NULL,  </a:t>
            </a:r>
          </a:p>
          <a:p>
            <a:pPr marL="0" indent="0">
              <a:buNone/>
            </a:pPr>
            <a:r>
              <a:rPr lang="it-IT" dirty="0"/>
              <a:t>`name` </a:t>
            </a:r>
            <a:r>
              <a:rPr lang="it-IT" dirty="0" err="1"/>
              <a:t>varchar</a:t>
            </a:r>
            <a:r>
              <a:rPr lang="it-IT" dirty="0"/>
              <a:t>(45) NOT NULL,  </a:t>
            </a:r>
          </a:p>
          <a:p>
            <a:pPr marL="0" indent="0">
              <a:buNone/>
            </a:pPr>
            <a:r>
              <a:rPr lang="it-IT" dirty="0"/>
              <a:t>`</a:t>
            </a:r>
            <a:r>
              <a:rPr lang="it-IT" dirty="0" err="1"/>
              <a:t>surname</a:t>
            </a:r>
            <a:r>
              <a:rPr lang="it-IT" dirty="0"/>
              <a:t>` </a:t>
            </a:r>
            <a:r>
              <a:rPr lang="it-IT" dirty="0" err="1"/>
              <a:t>varchar</a:t>
            </a:r>
            <a:r>
              <a:rPr lang="it-IT" dirty="0"/>
              <a:t>(45) NOT NULL,  </a:t>
            </a:r>
          </a:p>
          <a:p>
            <a:pPr marL="0" indent="0">
              <a:buNone/>
            </a:pPr>
            <a:r>
              <a:rPr lang="it-IT" dirty="0"/>
              <a:t>PRIMARY KEY (`id`),  </a:t>
            </a:r>
          </a:p>
          <a:p>
            <a:pPr marL="0" indent="0">
              <a:buNone/>
            </a:pPr>
            <a:r>
              <a:rPr lang="it-IT" dirty="0"/>
              <a:t>UNIQUE KEY `</a:t>
            </a:r>
            <a:r>
              <a:rPr lang="it-IT" dirty="0" err="1"/>
              <a:t>Username_UNIQUE</a:t>
            </a:r>
            <a:r>
              <a:rPr lang="it-IT" dirty="0"/>
              <a:t>` (`username`)</a:t>
            </a:r>
          </a:p>
          <a:p>
            <a:pPr marL="0" indent="0">
              <a:buNone/>
            </a:pPr>
            <a:r>
              <a:rPr lang="it-IT" dirty="0"/>
              <a:t>)</a:t>
            </a:r>
          </a:p>
        </p:txBody>
      </p:sp>
    </p:spTree>
    <p:extLst>
      <p:ext uri="{BB962C8B-B14F-4D97-AF65-F5344CB8AC3E}">
        <p14:creationId xmlns:p14="http://schemas.microsoft.com/office/powerpoint/2010/main" val="918785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282455-4C19-444E-BFE7-FA39C0103B6F}"/>
              </a:ext>
            </a:extLst>
          </p:cNvPr>
          <p:cNvSpPr>
            <a:spLocks noGrp="1"/>
          </p:cNvSpPr>
          <p:nvPr>
            <p:ph type="title"/>
          </p:nvPr>
        </p:nvSpPr>
        <p:spPr/>
        <p:txBody>
          <a:bodyPr/>
          <a:lstStyle/>
          <a:p>
            <a:r>
              <a:rPr lang="it-IT" dirty="0"/>
              <a:t>Schema database locale</a:t>
            </a:r>
          </a:p>
        </p:txBody>
      </p:sp>
      <p:sp>
        <p:nvSpPr>
          <p:cNvPr id="3" name="Segnaposto contenuto 2">
            <a:extLst>
              <a:ext uri="{FF2B5EF4-FFF2-40B4-BE49-F238E27FC236}">
                <a16:creationId xmlns:a16="http://schemas.microsoft.com/office/drawing/2014/main" id="{153667B8-3E6F-4D6B-858E-03ECE1963BA6}"/>
              </a:ext>
            </a:extLst>
          </p:cNvPr>
          <p:cNvSpPr>
            <a:spLocks noGrp="1"/>
          </p:cNvSpPr>
          <p:nvPr>
            <p:ph idx="1"/>
          </p:nvPr>
        </p:nvSpPr>
        <p:spPr/>
        <p:txBody>
          <a:bodyPr>
            <a:normAutofit/>
          </a:bodyPr>
          <a:lstStyle/>
          <a:p>
            <a:pPr marL="0" indent="0">
              <a:buNone/>
            </a:pPr>
            <a:r>
              <a:rPr lang="en-US" dirty="0"/>
              <a:t>CREATE TABLE `category` (  </a:t>
            </a:r>
          </a:p>
          <a:p>
            <a:pPr marL="0" indent="0">
              <a:buNone/>
            </a:pPr>
            <a:r>
              <a:rPr lang="en-US" dirty="0"/>
              <a:t>`id` int NOT NULL AUTO_INCREMENT,  </a:t>
            </a:r>
          </a:p>
          <a:p>
            <a:pPr marL="0" indent="0">
              <a:buNone/>
            </a:pPr>
            <a:r>
              <a:rPr lang="en-US" dirty="0"/>
              <a:t>`name` varchar(45) NOT NULL,  </a:t>
            </a:r>
          </a:p>
          <a:p>
            <a:pPr marL="0" indent="0">
              <a:buNone/>
            </a:pPr>
            <a:r>
              <a:rPr lang="en-US" dirty="0"/>
              <a:t>`position` int NOT NULL,  </a:t>
            </a:r>
          </a:p>
          <a:p>
            <a:pPr marL="0" indent="0">
              <a:buNone/>
            </a:pPr>
            <a:r>
              <a:rPr lang="en-US" dirty="0"/>
              <a:t>`</a:t>
            </a:r>
            <a:r>
              <a:rPr lang="en-US" dirty="0" err="1"/>
              <a:t>num_child</a:t>
            </a:r>
            <a:r>
              <a:rPr lang="en-US" dirty="0"/>
              <a:t>` int NOT NULL DEFAULT '0’,  </a:t>
            </a:r>
          </a:p>
          <a:p>
            <a:pPr marL="0" indent="0">
              <a:buNone/>
            </a:pPr>
            <a:r>
              <a:rPr lang="en-US" dirty="0"/>
              <a:t>PRIMARY KEY (`id`),  </a:t>
            </a:r>
          </a:p>
          <a:p>
            <a:pPr marL="0" indent="0">
              <a:buNone/>
            </a:pPr>
            <a:r>
              <a:rPr lang="en-US" dirty="0"/>
              <a:t>UNIQUE KEY `</a:t>
            </a:r>
            <a:r>
              <a:rPr lang="en-US" dirty="0" err="1"/>
              <a:t>Name_UNIQUE</a:t>
            </a:r>
            <a:r>
              <a:rPr lang="en-US" dirty="0"/>
              <a:t>` (`name`)</a:t>
            </a:r>
          </a:p>
          <a:p>
            <a:pPr marL="0" indent="0">
              <a:buNone/>
            </a:pPr>
            <a:r>
              <a:rPr lang="en-US" dirty="0"/>
              <a:t>)</a:t>
            </a:r>
            <a:endParaRPr lang="it-IT" dirty="0"/>
          </a:p>
        </p:txBody>
      </p:sp>
    </p:spTree>
    <p:extLst>
      <p:ext uri="{BB962C8B-B14F-4D97-AF65-F5344CB8AC3E}">
        <p14:creationId xmlns:p14="http://schemas.microsoft.com/office/powerpoint/2010/main" val="3668619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282455-4C19-444E-BFE7-FA39C0103B6F}"/>
              </a:ext>
            </a:extLst>
          </p:cNvPr>
          <p:cNvSpPr>
            <a:spLocks noGrp="1"/>
          </p:cNvSpPr>
          <p:nvPr>
            <p:ph type="title"/>
          </p:nvPr>
        </p:nvSpPr>
        <p:spPr/>
        <p:txBody>
          <a:bodyPr/>
          <a:lstStyle/>
          <a:p>
            <a:r>
              <a:rPr lang="it-IT" dirty="0"/>
              <a:t>Schema database locale</a:t>
            </a:r>
          </a:p>
        </p:txBody>
      </p:sp>
      <p:sp>
        <p:nvSpPr>
          <p:cNvPr id="3" name="Segnaposto contenuto 2">
            <a:extLst>
              <a:ext uri="{FF2B5EF4-FFF2-40B4-BE49-F238E27FC236}">
                <a16:creationId xmlns:a16="http://schemas.microsoft.com/office/drawing/2014/main" id="{153667B8-3E6F-4D6B-858E-03ECE1963BA6}"/>
              </a:ext>
            </a:extLst>
          </p:cNvPr>
          <p:cNvSpPr>
            <a:spLocks noGrp="1"/>
          </p:cNvSpPr>
          <p:nvPr>
            <p:ph idx="1"/>
          </p:nvPr>
        </p:nvSpPr>
        <p:spPr/>
        <p:txBody>
          <a:bodyPr>
            <a:normAutofit fontScale="92500" lnSpcReduction="10000"/>
          </a:bodyPr>
          <a:lstStyle/>
          <a:p>
            <a:pPr marL="0" indent="0">
              <a:buNone/>
            </a:pPr>
            <a:r>
              <a:rPr lang="en-US" dirty="0"/>
              <a:t>CREATE TABLE `relations` (  </a:t>
            </a:r>
          </a:p>
          <a:p>
            <a:pPr marL="0" indent="0">
              <a:buNone/>
            </a:pPr>
            <a:r>
              <a:rPr lang="en-US" dirty="0"/>
              <a:t>`father` int NOT NULL,  </a:t>
            </a:r>
          </a:p>
          <a:p>
            <a:pPr marL="0" indent="0">
              <a:buNone/>
            </a:pPr>
            <a:r>
              <a:rPr lang="en-US" dirty="0"/>
              <a:t>`child` int NOT NULL,  </a:t>
            </a:r>
          </a:p>
          <a:p>
            <a:pPr marL="0" indent="0">
              <a:buNone/>
            </a:pPr>
            <a:r>
              <a:rPr lang="en-US" dirty="0"/>
              <a:t>PRIMARY KEY (`</a:t>
            </a:r>
            <a:r>
              <a:rPr lang="en-US" dirty="0" err="1"/>
              <a:t>father`,`child</a:t>
            </a:r>
            <a:r>
              <a:rPr lang="en-US" dirty="0"/>
              <a:t>`),  </a:t>
            </a:r>
          </a:p>
          <a:p>
            <a:pPr marL="0" indent="0">
              <a:buNone/>
            </a:pPr>
            <a:r>
              <a:rPr lang="en-US" dirty="0"/>
              <a:t>KEY `</a:t>
            </a:r>
            <a:r>
              <a:rPr lang="en-US" dirty="0" err="1"/>
              <a:t>childtocategory_idx</a:t>
            </a:r>
            <a:r>
              <a:rPr lang="en-US" dirty="0"/>
              <a:t>` (`child`),  </a:t>
            </a:r>
          </a:p>
          <a:p>
            <a:pPr marL="0" indent="0">
              <a:buNone/>
            </a:pPr>
            <a:r>
              <a:rPr lang="en-US" dirty="0"/>
              <a:t>CONSTRAINT `</a:t>
            </a:r>
            <a:r>
              <a:rPr lang="en-US" dirty="0" err="1"/>
              <a:t>childtocategory</a:t>
            </a:r>
            <a:r>
              <a:rPr lang="en-US" dirty="0"/>
              <a:t>` FOREIGN KEY (`child`) REFERENCES `category` (`id`),  </a:t>
            </a:r>
          </a:p>
          <a:p>
            <a:pPr marL="0" indent="0">
              <a:buNone/>
            </a:pPr>
            <a:r>
              <a:rPr lang="en-US" dirty="0"/>
              <a:t>CONSTRAINT `</a:t>
            </a:r>
            <a:r>
              <a:rPr lang="en-US" dirty="0" err="1"/>
              <a:t>fathertocategory</a:t>
            </a:r>
            <a:r>
              <a:rPr lang="en-US" dirty="0"/>
              <a:t>` FOREIGN KEY (`father`) REFERENCES `category` (`id`)</a:t>
            </a:r>
          </a:p>
          <a:p>
            <a:pPr marL="0" indent="0">
              <a:buNone/>
            </a:pPr>
            <a:r>
              <a:rPr lang="en-US" dirty="0"/>
              <a:t>)</a:t>
            </a:r>
            <a:endParaRPr lang="it-IT" dirty="0"/>
          </a:p>
        </p:txBody>
      </p:sp>
    </p:spTree>
    <p:extLst>
      <p:ext uri="{BB962C8B-B14F-4D97-AF65-F5344CB8AC3E}">
        <p14:creationId xmlns:p14="http://schemas.microsoft.com/office/powerpoint/2010/main" val="3274201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5E9091D-F543-4CDC-A17B-B04B87A77565}"/>
              </a:ext>
            </a:extLst>
          </p:cNvPr>
          <p:cNvSpPr>
            <a:spLocks noGrp="1"/>
          </p:cNvSpPr>
          <p:nvPr>
            <p:ph type="title"/>
          </p:nvPr>
        </p:nvSpPr>
        <p:spPr>
          <a:xfrm>
            <a:off x="838200" y="-16769"/>
            <a:ext cx="10515600" cy="1325563"/>
          </a:xfrm>
        </p:spPr>
        <p:txBody>
          <a:bodyPr/>
          <a:lstStyle/>
          <a:p>
            <a:r>
              <a:rPr lang="it-IT" dirty="0"/>
              <a:t>Analisi dei requisiti dell’applicazione</a:t>
            </a:r>
          </a:p>
        </p:txBody>
      </p:sp>
      <p:sp>
        <p:nvSpPr>
          <p:cNvPr id="5" name="Segnaposto contenuto 4">
            <a:extLst>
              <a:ext uri="{FF2B5EF4-FFF2-40B4-BE49-F238E27FC236}">
                <a16:creationId xmlns:a16="http://schemas.microsoft.com/office/drawing/2014/main" id="{9A62D560-AFED-473C-80C1-8F270C53A78E}"/>
              </a:ext>
            </a:extLst>
          </p:cNvPr>
          <p:cNvSpPr>
            <a:spLocks noGrp="1"/>
          </p:cNvSpPr>
          <p:nvPr>
            <p:ph idx="1"/>
          </p:nvPr>
        </p:nvSpPr>
        <p:spPr>
          <a:xfrm>
            <a:off x="838200" y="1090862"/>
            <a:ext cx="10515600" cy="5213685"/>
          </a:xfrm>
        </p:spPr>
        <p:txBody>
          <a:bodyPr>
            <a:normAutofit/>
          </a:bodyPr>
          <a:lstStyle/>
          <a:p>
            <a:pPr marL="0" indent="0">
              <a:buNone/>
            </a:pPr>
            <a:r>
              <a:rPr lang="it-IT" sz="2000" dirty="0"/>
              <a:t>Un’applicazione permette all’utente di gestire una tassonomia di classificazione utile per etichettare immagini allo scopo di consentire la ricerca in base alla categoria. Dopo il </a:t>
            </a:r>
            <a:r>
              <a:rPr lang="it-IT" sz="2000" dirty="0">
                <a:solidFill>
                  <a:schemeClr val="accent4">
                    <a:lumMod val="75000"/>
                  </a:schemeClr>
                </a:solidFill>
              </a:rPr>
              <a:t>login</a:t>
            </a:r>
            <a:r>
              <a:rPr lang="it-IT" sz="2000" dirty="0"/>
              <a:t>, l’utente </a:t>
            </a:r>
            <a:r>
              <a:rPr lang="it-IT" sz="2000" dirty="0">
                <a:solidFill>
                  <a:srgbClr val="0070C0"/>
                </a:solidFill>
              </a:rPr>
              <a:t>accede a una pagina </a:t>
            </a:r>
            <a:r>
              <a:rPr lang="it-IT" sz="2000" dirty="0">
                <a:solidFill>
                  <a:srgbClr val="FF0000"/>
                </a:solidFill>
              </a:rPr>
              <a:t>HOME</a:t>
            </a:r>
            <a:r>
              <a:rPr lang="it-IT" sz="2000" dirty="0"/>
              <a:t> in cui compare </a:t>
            </a:r>
            <a:r>
              <a:rPr lang="it-IT" sz="2000" dirty="0">
                <a:solidFill>
                  <a:srgbClr val="00B050"/>
                </a:solidFill>
              </a:rPr>
              <a:t>un albero gerarchico di categorie</a:t>
            </a:r>
            <a:r>
              <a:rPr lang="it-IT" sz="2000" dirty="0"/>
              <a:t>. Le categorie non dipendono dall’utente e sono in comune tra tutti gli utenti. Le categorie hanno nomi distinti.</a:t>
            </a:r>
          </a:p>
          <a:p>
            <a:pPr marL="0" indent="0">
              <a:buNone/>
            </a:pPr>
            <a:r>
              <a:rPr lang="it-IT" sz="2000" dirty="0"/>
              <a:t>L’utente può </a:t>
            </a:r>
            <a:r>
              <a:rPr lang="it-IT" sz="2000" dirty="0">
                <a:solidFill>
                  <a:schemeClr val="accent4">
                    <a:lumMod val="75000"/>
                  </a:schemeClr>
                </a:solidFill>
              </a:rPr>
              <a:t>inserire una nuova categoria nell’albero</a:t>
            </a:r>
            <a:r>
              <a:rPr lang="it-IT" sz="2000" dirty="0"/>
              <a:t>. Per fare ciò usa </a:t>
            </a:r>
            <a:r>
              <a:rPr lang="it-IT" sz="2000" dirty="0">
                <a:solidFill>
                  <a:srgbClr val="00B050"/>
                </a:solidFill>
              </a:rPr>
              <a:t>una </a:t>
            </a:r>
            <a:r>
              <a:rPr lang="it-IT" sz="2000" dirty="0" err="1">
                <a:solidFill>
                  <a:srgbClr val="00B050"/>
                </a:solidFill>
              </a:rPr>
              <a:t>form</a:t>
            </a:r>
            <a:r>
              <a:rPr lang="it-IT" sz="2000" dirty="0">
                <a:solidFill>
                  <a:srgbClr val="00B050"/>
                </a:solidFill>
              </a:rPr>
              <a:t> </a:t>
            </a:r>
            <a:r>
              <a:rPr lang="it-IT" sz="2000" dirty="0"/>
              <a:t>nella pagina HOME in cui specifica il nome della nuova categoria e sceglie la categoria padre. L’</a:t>
            </a:r>
            <a:r>
              <a:rPr lang="it-IT" sz="2000" dirty="0">
                <a:solidFill>
                  <a:srgbClr val="0070C0"/>
                </a:solidFill>
              </a:rPr>
              <a:t>invio</a:t>
            </a:r>
            <a:r>
              <a:rPr lang="it-IT" sz="2000" dirty="0"/>
              <a:t> della nuova categoria comporta l’aggiornamento dell’albero: la nuova categoria è appesa alla categoria padre come ultimo </a:t>
            </a:r>
            <a:r>
              <a:rPr lang="it-IT" sz="2000" dirty="0" err="1"/>
              <a:t>sottoelemento</a:t>
            </a:r>
            <a:r>
              <a:rPr lang="it-IT" sz="2000" dirty="0"/>
              <a:t>. Alla nuova categoria viene assegnato un codice numerico che ne riflette la posizione. Per ogni categoria il numero massimo di sottocategorie è 9.</a:t>
            </a:r>
          </a:p>
          <a:p>
            <a:pPr marL="0" indent="0">
              <a:buNone/>
            </a:pPr>
            <a:r>
              <a:rPr lang="it-IT" sz="2000" dirty="0"/>
              <a:t>Dopo la creazione di una categoria, la pagina HOME mostra l’albero aggiornato. L’utente può </a:t>
            </a:r>
            <a:r>
              <a:rPr lang="it-IT" sz="2000" dirty="0">
                <a:solidFill>
                  <a:schemeClr val="accent4">
                    <a:lumMod val="75000"/>
                  </a:schemeClr>
                </a:solidFill>
              </a:rPr>
              <a:t>spostare di posizione una categoria</a:t>
            </a:r>
            <a:r>
              <a:rPr lang="it-IT" sz="2000" dirty="0"/>
              <a:t>: per fare ciò </a:t>
            </a:r>
            <a:r>
              <a:rPr lang="it-IT" sz="2000" dirty="0">
                <a:solidFill>
                  <a:srgbClr val="0070C0"/>
                </a:solidFill>
              </a:rPr>
              <a:t>clicca</a:t>
            </a:r>
            <a:r>
              <a:rPr lang="it-IT" sz="2000" dirty="0"/>
              <a:t> sul </a:t>
            </a:r>
            <a:r>
              <a:rPr lang="it-IT" sz="2000" dirty="0">
                <a:solidFill>
                  <a:srgbClr val="00B050"/>
                </a:solidFill>
              </a:rPr>
              <a:t>link “sposta” </a:t>
            </a:r>
            <a:r>
              <a:rPr lang="it-IT" sz="2000" dirty="0"/>
              <a:t>associato alla categoria da spostare. A seguito di tale azione l’applicazione mostra, sempre nella HOME page, l’albero con evidenziato il sotto albero attestato sulla categoria da spostare: tutte le altre categorie hanno un </a:t>
            </a:r>
            <a:r>
              <a:rPr lang="it-IT" sz="2000" dirty="0">
                <a:solidFill>
                  <a:srgbClr val="00B050"/>
                </a:solidFill>
              </a:rPr>
              <a:t>link “sposta qui”</a:t>
            </a:r>
            <a:r>
              <a:rPr lang="it-IT" sz="2000" dirty="0"/>
              <a:t>. La </a:t>
            </a:r>
            <a:r>
              <a:rPr lang="it-IT" sz="2000" dirty="0">
                <a:solidFill>
                  <a:srgbClr val="0070C0"/>
                </a:solidFill>
              </a:rPr>
              <a:t>selezione di un link</a:t>
            </a:r>
            <a:r>
              <a:rPr lang="it-IT" sz="2000" dirty="0"/>
              <a:t> “sposta qui” comporta l’inserimento della categoria da spostare come ultimo figlio della categoria destinazione.</a:t>
            </a:r>
          </a:p>
          <a:p>
            <a:pPr marL="0" indent="0">
              <a:buNone/>
            </a:pPr>
            <a:r>
              <a:rPr lang="it-IT" sz="2000" dirty="0"/>
              <a:t>Le modifiche effettuate da un utente e salvate nella base di dati diventano visibili agli altri utenti. Lo spostamento potrebbe creare un vuoto nella numerazione delle categorie figlie dello stesso padre.</a:t>
            </a:r>
          </a:p>
          <a:p>
            <a:pPr marL="0" indent="0">
              <a:buNone/>
            </a:pPr>
            <a:endParaRPr lang="it-IT" sz="2000" dirty="0"/>
          </a:p>
        </p:txBody>
      </p:sp>
      <p:sp>
        <p:nvSpPr>
          <p:cNvPr id="2" name="CasellaDiTesto 1">
            <a:extLst>
              <a:ext uri="{FF2B5EF4-FFF2-40B4-BE49-F238E27FC236}">
                <a16:creationId xmlns:a16="http://schemas.microsoft.com/office/drawing/2014/main" id="{96B10EFC-4989-4772-8382-6D7A253E87E1}"/>
              </a:ext>
            </a:extLst>
          </p:cNvPr>
          <p:cNvSpPr txBox="1"/>
          <p:nvPr/>
        </p:nvSpPr>
        <p:spPr>
          <a:xfrm>
            <a:off x="838200" y="6448926"/>
            <a:ext cx="3603551" cy="369332"/>
          </a:xfrm>
          <a:prstGeom prst="rect">
            <a:avLst/>
          </a:prstGeom>
          <a:noFill/>
        </p:spPr>
        <p:txBody>
          <a:bodyPr wrap="none" rtlCol="0">
            <a:spAutoFit/>
          </a:bodyPr>
          <a:lstStyle/>
          <a:p>
            <a:r>
              <a:rPr lang="it-IT" dirty="0"/>
              <a:t>(</a:t>
            </a:r>
            <a:r>
              <a:rPr lang="it-IT" b="1" dirty="0">
                <a:solidFill>
                  <a:srgbClr val="FF0000"/>
                </a:solidFill>
              </a:rPr>
              <a:t>Pagine</a:t>
            </a:r>
            <a:r>
              <a:rPr lang="it-IT" dirty="0"/>
              <a:t>, </a:t>
            </a:r>
            <a:r>
              <a:rPr lang="it-IT" b="1" dirty="0">
                <a:solidFill>
                  <a:srgbClr val="00B050"/>
                </a:solidFill>
              </a:rPr>
              <a:t>componenti</a:t>
            </a:r>
            <a:r>
              <a:rPr lang="it-IT" dirty="0"/>
              <a:t>, </a:t>
            </a:r>
            <a:r>
              <a:rPr lang="it-IT" b="1" dirty="0">
                <a:solidFill>
                  <a:srgbClr val="0070C0"/>
                </a:solidFill>
              </a:rPr>
              <a:t>eventi</a:t>
            </a:r>
            <a:r>
              <a:rPr lang="it-IT" dirty="0"/>
              <a:t>,</a:t>
            </a:r>
            <a:r>
              <a:rPr lang="it-IT" dirty="0">
                <a:solidFill>
                  <a:srgbClr val="0070C0"/>
                </a:solidFill>
              </a:rPr>
              <a:t> </a:t>
            </a:r>
            <a:r>
              <a:rPr lang="it-IT" b="1" dirty="0">
                <a:solidFill>
                  <a:schemeClr val="accent4">
                    <a:lumMod val="75000"/>
                  </a:schemeClr>
                </a:solidFill>
              </a:rPr>
              <a:t>azioni</a:t>
            </a:r>
            <a:r>
              <a:rPr lang="it-IT" dirty="0"/>
              <a:t>)</a:t>
            </a:r>
          </a:p>
        </p:txBody>
      </p:sp>
    </p:spTree>
    <p:extLst>
      <p:ext uri="{BB962C8B-B14F-4D97-AF65-F5344CB8AC3E}">
        <p14:creationId xmlns:p14="http://schemas.microsoft.com/office/powerpoint/2010/main" val="65587087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271</TotalTime>
  <Words>1623</Words>
  <Application>Microsoft Office PowerPoint</Application>
  <PresentationFormat>Widescreen</PresentationFormat>
  <Paragraphs>202</Paragraphs>
  <Slides>22</Slides>
  <Notes>6</Notes>
  <HiddenSlides>0</HiddenSlides>
  <MMClips>0</MMClips>
  <ScaleCrop>false</ScaleCrop>
  <HeadingPairs>
    <vt:vector size="6" baseType="variant">
      <vt:variant>
        <vt:lpstr>Caratteri utilizzati</vt:lpstr>
      </vt:variant>
      <vt:variant>
        <vt:i4>3</vt:i4>
      </vt:variant>
      <vt:variant>
        <vt:lpstr>Tema</vt:lpstr>
      </vt:variant>
      <vt:variant>
        <vt:i4>3</vt:i4>
      </vt:variant>
      <vt:variant>
        <vt:lpstr>Titoli diapositive</vt:lpstr>
      </vt:variant>
      <vt:variant>
        <vt:i4>22</vt:i4>
      </vt:variant>
    </vt:vector>
  </HeadingPairs>
  <TitlesOfParts>
    <vt:vector size="28" baseType="lpstr">
      <vt:lpstr>Arial</vt:lpstr>
      <vt:lpstr>Calibri</vt:lpstr>
      <vt:lpstr>Calibri Light</vt:lpstr>
      <vt:lpstr>Tema di Office</vt:lpstr>
      <vt:lpstr>Office Theme</vt:lpstr>
      <vt:lpstr>1_Office Theme</vt:lpstr>
      <vt:lpstr>Tecnologie Informatiche per il Web AA. 2020/21</vt:lpstr>
      <vt:lpstr>Progetto 3: Catalogazione di immagini</vt:lpstr>
      <vt:lpstr>Analisi dei dati</vt:lpstr>
      <vt:lpstr>Esempio dell’interfaccia</vt:lpstr>
      <vt:lpstr>Progettazione del database</vt:lpstr>
      <vt:lpstr>Schema database locale</vt:lpstr>
      <vt:lpstr>Schema database locale</vt:lpstr>
      <vt:lpstr>Schema database locale</vt:lpstr>
      <vt:lpstr>Analisi dei requisiti dell’applicazione</vt:lpstr>
      <vt:lpstr>Completamento delle specifiche</vt:lpstr>
      <vt:lpstr>Progettazione dell’applicazione</vt:lpstr>
      <vt:lpstr>Progettazione dell’applicazione</vt:lpstr>
      <vt:lpstr>Progettazione dell’applicazione</vt:lpstr>
      <vt:lpstr>Componenti</vt:lpstr>
      <vt:lpstr>Evento: login</vt:lpstr>
      <vt:lpstr>Evento: go to home</vt:lpstr>
      <vt:lpstr>Event: create product</vt:lpstr>
      <vt:lpstr>Evento: logout</vt:lpstr>
      <vt:lpstr>Presentazione standard di PowerPoint</vt:lpstr>
      <vt:lpstr>Versione con Javascript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Tecnologie Informatiche per il Web – AA. 2020/21</dc:title>
  <dc:creator>Zheng Maria</dc:creator>
  <cp:lastModifiedBy>Zheng Maria</cp:lastModifiedBy>
  <cp:revision>5</cp:revision>
  <dcterms:created xsi:type="dcterms:W3CDTF">2021-08-01T19:26:36Z</dcterms:created>
  <dcterms:modified xsi:type="dcterms:W3CDTF">2021-08-17T21:06:14Z</dcterms:modified>
</cp:coreProperties>
</file>