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87461" y="1449355"/>
            <a:ext cx="8036753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R-Studio,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different arithmetic operators.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two vectors; one containing numeric and another on characters data type.									 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screenshots of your work in a word document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