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flipH="1" rot="10800000">
            <a:off x="0" y="0"/>
            <a:ext cx="12192000" cy="6858001"/>
          </a:xfrm>
          <a:prstGeom prst="snip1Rect">
            <a:avLst>
              <a:gd fmla="val 50000" name="adj"/>
            </a:avLst>
          </a:prstGeom>
          <a:solidFill>
            <a:srgbClr val="022E5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67161" y="809738"/>
            <a:ext cx="9966876" cy="5678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Foundational R Daily Assignment</a:t>
            </a:r>
            <a:endParaRPr b="0" i="0" sz="40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the following variables in 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&lt;- gl(2, 12, labels = c("Picture", "Real Spider"))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Anxiety &lt;- c(30, 35, 45, 40, 50, 35, 55, 25, 30, 45, 40, 50, 40, 35, 50, 55, 65, 55, 50, 35, 30, 50, 60, 39)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data are entered in two columns: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`Group` specifies whether a real spider or picture was used.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`Anxiety` indicates the person’s anxiety when faced with the picture or real spider.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These commands create a variable called `Anxiety` with the 24 anxiety scores contained within it, and a variable called `Group`, with two groups each containing 12 participants. 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Finally, merge these variables into a data frame called `spiderLong`.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 a t-test to confirm the mean difference.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 the output in a Word document and include a well-interpreted explanation.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Evaluation: </a:t>
            </a: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 Marks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1" y="6488225"/>
            <a:ext cx="489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