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97879" y="1197620"/>
            <a:ext cx="8196242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Foundational R Daily assignment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vector from with numbers sequence from 1 to 20 and print values between 5 and 15.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an R program to create two 2x3 matrix, then add, subtract, multiply and divide the matrixes.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an R program to create a data frame from at least 2 created vectors.								 	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screenshots of your work in a word document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