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flipH="1" rot="10800000">
            <a:off x="0" y="0"/>
            <a:ext cx="12192000" cy="6858001"/>
          </a:xfrm>
          <a:prstGeom prst="snip1Rect">
            <a:avLst>
              <a:gd fmla="val 50000" name="adj"/>
            </a:avLst>
          </a:prstGeom>
          <a:solidFill>
            <a:srgbClr val="022E5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997879" y="1197620"/>
            <a:ext cx="8196242" cy="3385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Foundational R Daily assignment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 an R program to create a vector, a matrix and a data frame.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list from the above created data programs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Sort your dataframe in descending order									 										(20 Mrks)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 </a:t>
            </a: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 screenshots of your work in a word document.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1064711" y="6492875"/>
            <a:ext cx="4669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